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BBD3-0444-4CE8-A123-D6F4A5768118}" type="datetimeFigureOut">
              <a:rPr lang="pt-BR" smtClean="0"/>
              <a:t>09/05/2016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6123E-313F-4C3D-97B7-237F9DCB8E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2392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BBD3-0444-4CE8-A123-D6F4A5768118}" type="datetimeFigureOut">
              <a:rPr lang="pt-BR" smtClean="0"/>
              <a:t>09/05/2016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6123E-313F-4C3D-97B7-237F9DCB8E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7271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BBD3-0444-4CE8-A123-D6F4A5768118}" type="datetimeFigureOut">
              <a:rPr lang="pt-BR" smtClean="0"/>
              <a:t>09/05/2016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6123E-313F-4C3D-97B7-237F9DCB8E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6334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BBD3-0444-4CE8-A123-D6F4A5768118}" type="datetimeFigureOut">
              <a:rPr lang="pt-BR" smtClean="0"/>
              <a:t>09/05/2016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6123E-313F-4C3D-97B7-237F9DCB8E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1130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BBD3-0444-4CE8-A123-D6F4A5768118}" type="datetimeFigureOut">
              <a:rPr lang="pt-BR" smtClean="0"/>
              <a:t>09/05/2016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6123E-313F-4C3D-97B7-237F9DCB8E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2157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BBD3-0444-4CE8-A123-D6F4A5768118}" type="datetimeFigureOut">
              <a:rPr lang="pt-BR" smtClean="0"/>
              <a:t>09/05/2016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6123E-313F-4C3D-97B7-237F9DCB8E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8622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BBD3-0444-4CE8-A123-D6F4A5768118}" type="datetimeFigureOut">
              <a:rPr lang="pt-BR" smtClean="0"/>
              <a:t>09/05/2016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6123E-313F-4C3D-97B7-237F9DCB8E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6685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BBD3-0444-4CE8-A123-D6F4A5768118}" type="datetimeFigureOut">
              <a:rPr lang="pt-BR" smtClean="0"/>
              <a:t>09/05/2016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6123E-313F-4C3D-97B7-237F9DCB8E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6086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BBD3-0444-4CE8-A123-D6F4A5768118}" type="datetimeFigureOut">
              <a:rPr lang="pt-BR" smtClean="0"/>
              <a:t>09/05/2016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6123E-313F-4C3D-97B7-237F9DCB8E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917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BBD3-0444-4CE8-A123-D6F4A5768118}" type="datetimeFigureOut">
              <a:rPr lang="pt-BR" smtClean="0"/>
              <a:t>09/05/2016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6123E-313F-4C3D-97B7-237F9DCB8E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446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BBD3-0444-4CE8-A123-D6F4A5768118}" type="datetimeFigureOut">
              <a:rPr lang="pt-BR" smtClean="0"/>
              <a:t>09/05/2016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6123E-313F-4C3D-97B7-237F9DCB8E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6506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ABBD3-0444-4CE8-A123-D6F4A5768118}" type="datetimeFigureOut">
              <a:rPr lang="pt-BR" smtClean="0"/>
              <a:t>09/05/2016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6123E-313F-4C3D-97B7-237F9DCB8E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9184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pt-BR" dirty="0" smtClean="0"/>
              <a:t>CURSO: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endParaRPr lang="pt-BR" dirty="0" smtClean="0"/>
          </a:p>
          <a:p>
            <a:r>
              <a:rPr lang="pt-BR" dirty="0" smtClean="0">
                <a:solidFill>
                  <a:schemeClr val="tx1"/>
                </a:solidFill>
              </a:rPr>
              <a:t>INSTITUIÇÃO DEFENDEDORA:</a:t>
            </a: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000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pt-BR" dirty="0" smtClean="0"/>
              <a:t>OBJETIVO GERAL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09765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pt-BR" dirty="0" smtClean="0"/>
              <a:t>OBJETIVO ESPECÍFICO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66582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pt-BR" dirty="0" smtClean="0"/>
              <a:t>CONTEXTO EDUCACIONAL DO CURSO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01641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pt-BR" dirty="0" smtClean="0"/>
              <a:t>PERFIL DO EGRESSO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05177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pt-BR" dirty="0" smtClean="0"/>
              <a:t>ANÁLISE OPERACIONAL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3152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2852936"/>
            <a:ext cx="8229600" cy="1143000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pt-BR" dirty="0" smtClean="0"/>
              <a:t>FINAL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611689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19</Words>
  <Application>Microsoft Office PowerPoint</Application>
  <PresentationFormat>Apresentação na tela (4:3)</PresentationFormat>
  <Paragraphs>9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8" baseType="lpstr">
      <vt:lpstr>Tema do Office</vt:lpstr>
      <vt:lpstr>CURSO:</vt:lpstr>
      <vt:lpstr>OBJETIVO GERAL</vt:lpstr>
      <vt:lpstr>OBJETIVO ESPECÍFICO</vt:lpstr>
      <vt:lpstr>CONTEXTO EDUCACIONAL DO CURSO</vt:lpstr>
      <vt:lpstr>PERFIL DO EGRESSO</vt:lpstr>
      <vt:lpstr>ANÁLISE OPERACIONAL</vt:lpstr>
      <vt:lpstr>FINAL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CURSO:</dc:title>
  <dc:creator>Fechine</dc:creator>
  <cp:lastModifiedBy>Fechine</cp:lastModifiedBy>
  <cp:revision>1</cp:revision>
  <dcterms:created xsi:type="dcterms:W3CDTF">2016-05-09T13:37:30Z</dcterms:created>
  <dcterms:modified xsi:type="dcterms:W3CDTF">2016-05-09T13:43:51Z</dcterms:modified>
</cp:coreProperties>
</file>