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F144E01-264B-4185-85F2-CA8E8AEC808E}" v="135" dt="2021-11-22T16:47:12.13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6545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0647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346700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77963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805184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37799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11/22/2021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90533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0434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9200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490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11/22/2021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9493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7133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7419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7516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3724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24232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6404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  <p:sldLayoutId id="2147483804" r:id="rId12"/>
    <p:sldLayoutId id="2147483805" r:id="rId13"/>
    <p:sldLayoutId id="2147483806" r:id="rId14"/>
    <p:sldLayoutId id="2147483807" r:id="rId15"/>
    <p:sldLayoutId id="214748380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pesquisa.crateus@ifce.edu.br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167ECE8C-9545-40D2-B937-264051F8FC7A}"/>
              </a:ext>
            </a:extLst>
          </p:cNvPr>
          <p:cNvSpPr txBox="1"/>
          <p:nvPr/>
        </p:nvSpPr>
        <p:spPr>
          <a:xfrm>
            <a:off x="3344174" y="80513"/>
            <a:ext cx="5848708" cy="6463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pt-BR" sz="3600" b="1" dirty="0">
                <a:latin typeface="Comic Sans MS"/>
                <a:ea typeface="MS Gothic"/>
              </a:rPr>
              <a:t>CONVITE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55170579-4335-4BC9-AACC-8A97F19298B4}"/>
              </a:ext>
            </a:extLst>
          </p:cNvPr>
          <p:cNvSpPr txBox="1"/>
          <p:nvPr/>
        </p:nvSpPr>
        <p:spPr>
          <a:xfrm>
            <a:off x="798483" y="1028521"/>
            <a:ext cx="8767313" cy="31700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pt-BR" sz="2000" dirty="0">
                <a:latin typeface="Comic Sans MS"/>
                <a:ea typeface="+mn-lt"/>
                <a:cs typeface="+mn-lt"/>
              </a:rPr>
              <a:t>A Direção Geral e a Coordenação de Pesquisa, Pós-graduação e Inovação do IFCE campus Crateús, convida os/as autores/as, coautores/as e orientadores/as de projetos premiados a comparecerem </a:t>
            </a:r>
            <a:r>
              <a:rPr lang="pt-BR" sz="2000" dirty="0" err="1">
                <a:latin typeface="Comic Sans MS"/>
                <a:ea typeface="+mn-lt"/>
                <a:cs typeface="+mn-lt"/>
              </a:rPr>
              <a:t>a</a:t>
            </a:r>
            <a:r>
              <a:rPr lang="pt-BR" sz="2000" dirty="0">
                <a:latin typeface="Comic Sans MS"/>
                <a:ea typeface="+mn-lt"/>
                <a:cs typeface="+mn-lt"/>
              </a:rPr>
              <a:t> solenidade de premiação do EDITAL Nº 15/2021 GAB-CRA/DG-CRA/CRATEUS-IFCE, </a:t>
            </a:r>
            <a:r>
              <a:rPr lang="pt-BR" sz="2000" b="1" dirty="0">
                <a:latin typeface="Comic Sans MS"/>
                <a:ea typeface="+mn-lt"/>
                <a:cs typeface="+mn-lt"/>
              </a:rPr>
              <a:t>que ocorrerá de forma presencial.</a:t>
            </a:r>
            <a:endParaRPr lang="pt-BR" sz="2000" dirty="0">
              <a:latin typeface="Comic Sans MS"/>
              <a:ea typeface="+mn-lt"/>
              <a:cs typeface="+mn-lt"/>
            </a:endParaRPr>
          </a:p>
          <a:p>
            <a:pPr algn="l"/>
            <a:endParaRPr lang="pt-BR" sz="2000" b="1" dirty="0">
              <a:latin typeface="Comic Sans MS"/>
            </a:endParaRPr>
          </a:p>
          <a:p>
            <a:r>
              <a:rPr lang="pt-BR" sz="2000" b="1" dirty="0">
                <a:latin typeface="Comic Sans MS"/>
              </a:rPr>
              <a:t>DIA: 23/11/2021</a:t>
            </a:r>
          </a:p>
          <a:p>
            <a:r>
              <a:rPr lang="pt-BR" sz="2000" b="1" dirty="0">
                <a:latin typeface="Comic Sans MS"/>
              </a:rPr>
              <a:t>HORA: 09:30h</a:t>
            </a:r>
            <a:endParaRPr lang="pt-BR" dirty="0">
              <a:latin typeface="Trebuchet MS" panose="020B0603020202020204"/>
            </a:endParaRPr>
          </a:p>
          <a:p>
            <a:r>
              <a:rPr lang="pt-BR" sz="2000" b="1" dirty="0">
                <a:latin typeface="Comic Sans MS"/>
              </a:rPr>
              <a:t>LOCAL: Ginásio do IFCE campus Crateús,</a:t>
            </a:r>
            <a:endParaRPr lang="pt-BR"/>
          </a:p>
          <a:p>
            <a:endParaRPr lang="pt-BR" sz="2000" dirty="0">
              <a:latin typeface="Comic Sans MS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728E4616-079B-4515-AE8E-40AF5151A7D8}"/>
              </a:ext>
            </a:extLst>
          </p:cNvPr>
          <p:cNvSpPr txBox="1"/>
          <p:nvPr/>
        </p:nvSpPr>
        <p:spPr>
          <a:xfrm>
            <a:off x="797584" y="4061245"/>
            <a:ext cx="8911086" cy="10156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pt-BR" sz="2000" dirty="0">
                <a:latin typeface="Comic Sans MS"/>
                <a:ea typeface="+mn-lt"/>
                <a:cs typeface="+mn-lt"/>
              </a:rPr>
              <a:t>Enviar confirmação de presença até dia 22/11/2021 para o e-mail </a:t>
            </a:r>
            <a:r>
              <a:rPr lang="pt-BR" sz="2000" u="sng" dirty="0">
                <a:latin typeface="Comic Sans MS"/>
                <a:ea typeface="+mn-lt"/>
                <a:cs typeface="+mn-lt"/>
                <a:hlinkClick r:id="rId2"/>
              </a:rPr>
              <a:t>pesquisa.crateus@ifce.edu.br</a:t>
            </a:r>
            <a:r>
              <a:rPr lang="pt-BR" sz="2000" dirty="0">
                <a:latin typeface="Comic Sans MS"/>
                <a:ea typeface="+mn-lt"/>
                <a:cs typeface="+mn-lt"/>
              </a:rPr>
              <a:t>.</a:t>
            </a:r>
          </a:p>
          <a:p>
            <a:pPr algn="l"/>
            <a:endParaRPr lang="pt-BR" sz="2000" dirty="0">
              <a:latin typeface="Comic Sans MS"/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D68DBE0B-C2C7-493F-9EDC-35CCD6C7C98D}"/>
              </a:ext>
            </a:extLst>
          </p:cNvPr>
          <p:cNvSpPr txBox="1"/>
          <p:nvPr/>
        </p:nvSpPr>
        <p:spPr>
          <a:xfrm>
            <a:off x="739176" y="5081138"/>
            <a:ext cx="8609162" cy="160043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pt-BR" sz="2000" dirty="0">
                <a:latin typeface="Comic Sans MS"/>
                <a:ea typeface="+mn-lt"/>
                <a:cs typeface="+mn-lt"/>
              </a:rPr>
              <a:t>Informamos que todos os protocolos de segurança serão tomados, ao passo, solicitamos o uso de máscaras, o respeito ao distanciamento indicado e aos protocolos estabelecidos.</a:t>
            </a:r>
          </a:p>
          <a:p>
            <a:endParaRPr lang="pt-BR" sz="2000" dirty="0">
              <a:latin typeface="Comic Sans MS"/>
              <a:ea typeface="+mn-lt"/>
              <a:cs typeface="+mn-lt"/>
            </a:endParaRPr>
          </a:p>
          <a:p>
            <a:pPr algn="l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1086655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Facet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/>
  <cp:lastModifiedBy/>
  <cp:revision>51</cp:revision>
  <dcterms:created xsi:type="dcterms:W3CDTF">2021-11-22T16:38:33Z</dcterms:created>
  <dcterms:modified xsi:type="dcterms:W3CDTF">2021-11-22T16:47:33Z</dcterms:modified>
</cp:coreProperties>
</file>