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2404050" cy="43205400"/>
  <p:notesSz cx="6797675" cy="9926638"/>
  <p:defaultTextStyle>
    <a:defPPr>
      <a:defRPr lang="pt-BR"/>
    </a:defPPr>
    <a:lvl1pPr algn="l" defTabSz="4319588" rtl="0" fontAlgn="base">
      <a:spcBef>
        <a:spcPct val="0"/>
      </a:spcBef>
      <a:spcAft>
        <a:spcPct val="0"/>
      </a:spcAft>
      <a:defRPr sz="8500" kern="1200">
        <a:solidFill>
          <a:schemeClr val="tx1"/>
        </a:solidFill>
        <a:latin typeface="Arial" charset="0"/>
        <a:ea typeface="+mn-ea"/>
        <a:cs typeface="+mn-cs"/>
      </a:defRPr>
    </a:lvl1pPr>
    <a:lvl2pPr marL="2159000" indent="-1701800" algn="l" defTabSz="4319588" rtl="0" fontAlgn="base">
      <a:spcBef>
        <a:spcPct val="0"/>
      </a:spcBef>
      <a:spcAft>
        <a:spcPct val="0"/>
      </a:spcAft>
      <a:defRPr sz="8500" kern="1200">
        <a:solidFill>
          <a:schemeClr val="tx1"/>
        </a:solidFill>
        <a:latin typeface="Arial" charset="0"/>
        <a:ea typeface="+mn-ea"/>
        <a:cs typeface="+mn-cs"/>
      </a:defRPr>
    </a:lvl2pPr>
    <a:lvl3pPr marL="4319588" indent="-3405188" algn="l" defTabSz="4319588" rtl="0" fontAlgn="base">
      <a:spcBef>
        <a:spcPct val="0"/>
      </a:spcBef>
      <a:spcAft>
        <a:spcPct val="0"/>
      </a:spcAft>
      <a:defRPr sz="8500" kern="1200">
        <a:solidFill>
          <a:schemeClr val="tx1"/>
        </a:solidFill>
        <a:latin typeface="Arial" charset="0"/>
        <a:ea typeface="+mn-ea"/>
        <a:cs typeface="+mn-cs"/>
      </a:defRPr>
    </a:lvl3pPr>
    <a:lvl4pPr marL="6480175" indent="-5108575" algn="l" defTabSz="4319588" rtl="0" fontAlgn="base">
      <a:spcBef>
        <a:spcPct val="0"/>
      </a:spcBef>
      <a:spcAft>
        <a:spcPct val="0"/>
      </a:spcAft>
      <a:defRPr sz="8500" kern="1200">
        <a:solidFill>
          <a:schemeClr val="tx1"/>
        </a:solidFill>
        <a:latin typeface="Arial" charset="0"/>
        <a:ea typeface="+mn-ea"/>
        <a:cs typeface="+mn-cs"/>
      </a:defRPr>
    </a:lvl4pPr>
    <a:lvl5pPr marL="8640763" indent="-6811963" algn="l" defTabSz="4319588" rtl="0" fontAlgn="base">
      <a:spcBef>
        <a:spcPct val="0"/>
      </a:spcBef>
      <a:spcAft>
        <a:spcPct val="0"/>
      </a:spcAft>
      <a:defRPr sz="8500" kern="1200">
        <a:solidFill>
          <a:schemeClr val="tx1"/>
        </a:solidFill>
        <a:latin typeface="Arial" charset="0"/>
        <a:ea typeface="+mn-ea"/>
        <a:cs typeface="+mn-cs"/>
      </a:defRPr>
    </a:lvl5pPr>
    <a:lvl6pPr marL="2286000" algn="l" defTabSz="914400" rtl="0" eaLnBrk="1" latinLnBrk="0" hangingPunct="1">
      <a:defRPr sz="8500" kern="1200">
        <a:solidFill>
          <a:schemeClr val="tx1"/>
        </a:solidFill>
        <a:latin typeface="Arial" charset="0"/>
        <a:ea typeface="+mn-ea"/>
        <a:cs typeface="+mn-cs"/>
      </a:defRPr>
    </a:lvl6pPr>
    <a:lvl7pPr marL="2743200" algn="l" defTabSz="914400" rtl="0" eaLnBrk="1" latinLnBrk="0" hangingPunct="1">
      <a:defRPr sz="8500" kern="1200">
        <a:solidFill>
          <a:schemeClr val="tx1"/>
        </a:solidFill>
        <a:latin typeface="Arial" charset="0"/>
        <a:ea typeface="+mn-ea"/>
        <a:cs typeface="+mn-cs"/>
      </a:defRPr>
    </a:lvl7pPr>
    <a:lvl8pPr marL="3200400" algn="l" defTabSz="914400" rtl="0" eaLnBrk="1" latinLnBrk="0" hangingPunct="1">
      <a:defRPr sz="8500" kern="1200">
        <a:solidFill>
          <a:schemeClr val="tx1"/>
        </a:solidFill>
        <a:latin typeface="Arial" charset="0"/>
        <a:ea typeface="+mn-ea"/>
        <a:cs typeface="+mn-cs"/>
      </a:defRPr>
    </a:lvl8pPr>
    <a:lvl9pPr marL="3657600" algn="l" defTabSz="914400" rtl="0" eaLnBrk="1" latinLnBrk="0" hangingPunct="1">
      <a:defRPr sz="85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61197-4451-4C15-8456-DC0633E410A9}" v="12" dt="2018-08-22T14:06:43.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0845" autoAdjust="0"/>
    <p:restoredTop sz="99645" autoAdjust="0"/>
  </p:normalViewPr>
  <p:slideViewPr>
    <p:cSldViewPr>
      <p:cViewPr>
        <p:scale>
          <a:sx n="30" d="100"/>
          <a:sy n="30" d="100"/>
        </p:scale>
        <p:origin x="780" y="-4620"/>
      </p:cViewPr>
      <p:guideLst>
        <p:guide orient="horz" pos="13608"/>
        <p:guide pos="10206"/>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ucy Farias de Sousa" userId="3fbd5602af56edc9" providerId="LiveId" clId="{9FD61197-4451-4C15-8456-DC0633E410A9}"/>
    <pc:docChg chg="undo custSel modSld">
      <pc:chgData name="Karlucy Farias de Sousa" userId="3fbd5602af56edc9" providerId="LiveId" clId="{9FD61197-4451-4C15-8456-DC0633E410A9}" dt="2018-08-22T14:06:43.406" v="11" actId="1076"/>
      <pc:docMkLst>
        <pc:docMk/>
      </pc:docMkLst>
      <pc:sldChg chg="addSp delSp modSp">
        <pc:chgData name="Karlucy Farias de Sousa" userId="3fbd5602af56edc9" providerId="LiveId" clId="{9FD61197-4451-4C15-8456-DC0633E410A9}" dt="2018-08-22T14:06:43.406" v="11" actId="1076"/>
        <pc:sldMkLst>
          <pc:docMk/>
          <pc:sldMk cId="0" sldId="257"/>
        </pc:sldMkLst>
        <pc:spChg chg="del mod">
          <ac:chgData name="Karlucy Farias de Sousa" userId="3fbd5602af56edc9" providerId="LiveId" clId="{9FD61197-4451-4C15-8456-DC0633E410A9}" dt="2018-08-22T14:06:28.818" v="8" actId="478"/>
          <ac:spMkLst>
            <pc:docMk/>
            <pc:sldMk cId="0" sldId="257"/>
            <ac:spMk id="46" creationId="{00000000-0000-0000-0000-000000000000}"/>
          </ac:spMkLst>
        </pc:spChg>
        <pc:picChg chg="add mod">
          <ac:chgData name="Karlucy Farias de Sousa" userId="3fbd5602af56edc9" providerId="LiveId" clId="{9FD61197-4451-4C15-8456-DC0633E410A9}" dt="2018-08-22T14:06:43.406" v="11" actId="1076"/>
          <ac:picMkLst>
            <pc:docMk/>
            <pc:sldMk cId="0" sldId="257"/>
            <ac:picMk id="6" creationId="{94D7CAC5-BA92-4C09-BC79-5F99468087A7}"/>
          </ac:picMkLst>
        </pc:picChg>
        <pc:picChg chg="mod">
          <ac:chgData name="Karlucy Farias de Sousa" userId="3fbd5602af56edc9" providerId="LiveId" clId="{9FD61197-4451-4C15-8456-DC0633E410A9}" dt="2018-08-22T14:04:41.282" v="1" actId="1076"/>
          <ac:picMkLst>
            <pc:docMk/>
            <pc:sldMk cId="0" sldId="257"/>
            <ac:picMk id="102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t="4958"/>
          <a:stretch>
            <a:fillRect/>
          </a:stretch>
        </p:blipFill>
        <p:spPr bwMode="auto">
          <a:xfrm>
            <a:off x="17416463" y="27732038"/>
            <a:ext cx="15030450" cy="12801600"/>
          </a:xfrm>
          <a:prstGeom prst="rect">
            <a:avLst/>
          </a:prstGeom>
          <a:noFill/>
          <a:ln w="9525">
            <a:noFill/>
            <a:miter lim="800000"/>
            <a:headEnd/>
            <a:tailEnd/>
          </a:ln>
        </p:spPr>
      </p:pic>
      <p:pic>
        <p:nvPicPr>
          <p:cNvPr id="5" name="Picture 8"/>
          <p:cNvPicPr>
            <a:picLocks noChangeAspect="1" noChangeArrowheads="1"/>
          </p:cNvPicPr>
          <p:nvPr userDrawn="1"/>
        </p:nvPicPr>
        <p:blipFill>
          <a:blip r:embed="rId3" cstate="print"/>
          <a:srcRect l="4958"/>
          <a:stretch>
            <a:fillRect/>
          </a:stretch>
        </p:blipFill>
        <p:spPr bwMode="auto">
          <a:xfrm>
            <a:off x="-14288" y="4708525"/>
            <a:ext cx="15789276" cy="18537238"/>
          </a:xfrm>
          <a:prstGeom prst="rect">
            <a:avLst/>
          </a:prstGeom>
          <a:noFill/>
          <a:ln w="9525">
            <a:noFill/>
            <a:miter lim="800000"/>
            <a:headEnd/>
            <a:tailEnd/>
          </a:ln>
        </p:spPr>
      </p:pic>
      <p:pic>
        <p:nvPicPr>
          <p:cNvPr id="6" name="Imagem 12" descr="conepi banner2.jpg"/>
          <p:cNvPicPr>
            <a:picLocks noChangeAspect="1"/>
          </p:cNvPicPr>
          <p:nvPr userDrawn="1"/>
        </p:nvPicPr>
        <p:blipFill>
          <a:blip r:embed="rId4" cstate="print"/>
          <a:srcRect t="43489" b="7098"/>
          <a:stretch>
            <a:fillRect/>
          </a:stretch>
        </p:blipFill>
        <p:spPr bwMode="auto">
          <a:xfrm>
            <a:off x="57150" y="40462200"/>
            <a:ext cx="32404050" cy="2786063"/>
          </a:xfrm>
          <a:prstGeom prst="rect">
            <a:avLst/>
          </a:prstGeom>
          <a:noFill/>
          <a:ln w="9525">
            <a:noFill/>
            <a:miter lim="800000"/>
            <a:headEnd/>
            <a:tailEnd/>
          </a:ln>
        </p:spPr>
      </p:pic>
      <p:pic>
        <p:nvPicPr>
          <p:cNvPr id="7" name="Picture 12" descr="hm_connepi_mod_2"/>
          <p:cNvPicPr>
            <a:picLocks noChangeAspect="1" noChangeArrowheads="1"/>
          </p:cNvPicPr>
          <p:nvPr userDrawn="1"/>
        </p:nvPicPr>
        <p:blipFill>
          <a:blip r:embed="rId5" cstate="print"/>
          <a:srcRect/>
          <a:stretch>
            <a:fillRect/>
          </a:stretch>
        </p:blipFill>
        <p:spPr bwMode="auto">
          <a:xfrm>
            <a:off x="0" y="0"/>
            <a:ext cx="32404050" cy="5508625"/>
          </a:xfrm>
          <a:prstGeom prst="rect">
            <a:avLst/>
          </a:prstGeom>
          <a:noFill/>
          <a:ln w="9525">
            <a:noFill/>
            <a:miter lim="800000"/>
            <a:headEnd/>
            <a:tailEnd/>
          </a:ln>
        </p:spPr>
      </p:pic>
      <p:sp>
        <p:nvSpPr>
          <p:cNvPr id="2" name="Título 1"/>
          <p:cNvSpPr>
            <a:spLocks noGrp="1"/>
          </p:cNvSpPr>
          <p:nvPr>
            <p:ph type="ctrTitle"/>
          </p:nvPr>
        </p:nvSpPr>
        <p:spPr>
          <a:xfrm>
            <a:off x="2430304" y="13421680"/>
            <a:ext cx="27543443" cy="9261158"/>
          </a:xfrm>
          <a:prstGeom prst="rect">
            <a:avLst/>
          </a:prstGeom>
        </p:spPr>
        <p:txBody>
          <a:bodyPr/>
          <a:lstStyle/>
          <a:p>
            <a:r>
              <a:rPr lang="pt-BR" dirty="0"/>
              <a:t>Clique para editar o título mestre</a:t>
            </a:r>
          </a:p>
        </p:txBody>
      </p:sp>
      <p:sp>
        <p:nvSpPr>
          <p:cNvPr id="3" name="Subtítulo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pt-BR"/>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1128607" y="0"/>
            <a:ext cx="29163645" cy="7200900"/>
          </a:xfrm>
          <a:prstGeom prst="rect">
            <a:avLst/>
          </a:prstGeom>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16208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1AC9DF4A-1AAC-4AFD-B573-713C55CC5C82}" type="datetimeFigureOut">
              <a:rPr lang="pt-BR"/>
              <a:pPr>
                <a:defRPr/>
              </a:pPr>
              <a:t>18/08/2019</a:t>
            </a:fld>
            <a:endParaRPr lang="pt-BR"/>
          </a:p>
        </p:txBody>
      </p:sp>
      <p:sp>
        <p:nvSpPr>
          <p:cNvPr id="5" name="Espaço Reservado para Rodapé 4"/>
          <p:cNvSpPr>
            <a:spLocks noGrp="1"/>
          </p:cNvSpPr>
          <p:nvPr>
            <p:ph type="ftr" sz="quarter" idx="11"/>
          </p:nvPr>
        </p:nvSpPr>
        <p:spPr>
          <a:xfrm>
            <a:off x="11071225" y="40044688"/>
            <a:ext cx="10261600" cy="2300287"/>
          </a:xfrm>
          <a:prstGeom prst="rect">
            <a:avLst/>
          </a:prstGeom>
        </p:spPr>
        <p:txBody>
          <a:bodyPr/>
          <a:lstStyle>
            <a:lvl1pPr defTabSz="4320540"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232235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80DE3658-E83A-4EBE-BC0D-D04C19C7B332}"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3254782" y="10901365"/>
            <a:ext cx="25833229" cy="232249028"/>
          </a:xfrm>
          <a:prstGeom prst="rect">
            <a:avLst/>
          </a:prstGeo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5743847" y="10901365"/>
            <a:ext cx="76970870" cy="23224902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16208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4FE0F84B-CC93-442B-B871-8FDC082474D2}" type="datetimeFigureOut">
              <a:rPr lang="pt-BR"/>
              <a:pPr>
                <a:defRPr/>
              </a:pPr>
              <a:t>18/08/2019</a:t>
            </a:fld>
            <a:endParaRPr lang="pt-BR"/>
          </a:p>
        </p:txBody>
      </p:sp>
      <p:sp>
        <p:nvSpPr>
          <p:cNvPr id="5" name="Espaço Reservado para Rodapé 4"/>
          <p:cNvSpPr>
            <a:spLocks noGrp="1"/>
          </p:cNvSpPr>
          <p:nvPr>
            <p:ph type="ftr" sz="quarter" idx="11"/>
          </p:nvPr>
        </p:nvSpPr>
        <p:spPr>
          <a:xfrm>
            <a:off x="11071225" y="40044688"/>
            <a:ext cx="10261600" cy="2300287"/>
          </a:xfrm>
          <a:prstGeom prst="rect">
            <a:avLst/>
          </a:prstGeom>
        </p:spPr>
        <p:txBody>
          <a:bodyPr/>
          <a:lstStyle>
            <a:lvl1pPr defTabSz="4320540"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232235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004CA655-6375-4828-9707-6FC4C44199FA}"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128607" y="0"/>
            <a:ext cx="29163645" cy="7200900"/>
          </a:xfrm>
          <a:prstGeom prst="rect">
            <a:avLst/>
          </a:prstGeom>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a:xfrm>
            <a:off x="16208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7ED94AB7-1E3B-417C-B257-58CC90DC713F}" type="datetimeFigureOut">
              <a:rPr lang="pt-BR"/>
              <a:pPr>
                <a:defRPr/>
              </a:pPr>
              <a:t>18/08/2019</a:t>
            </a:fld>
            <a:endParaRPr lang="pt-BR"/>
          </a:p>
        </p:txBody>
      </p:sp>
      <p:sp>
        <p:nvSpPr>
          <p:cNvPr id="5" name="Espaço Reservado para Rodapé 4"/>
          <p:cNvSpPr>
            <a:spLocks noGrp="1"/>
          </p:cNvSpPr>
          <p:nvPr>
            <p:ph type="ftr" sz="quarter" idx="11"/>
          </p:nvPr>
        </p:nvSpPr>
        <p:spPr>
          <a:xfrm>
            <a:off x="11071225" y="40044688"/>
            <a:ext cx="10261600" cy="2300287"/>
          </a:xfrm>
          <a:prstGeom prst="rect">
            <a:avLst/>
          </a:prstGeom>
        </p:spPr>
        <p:txBody>
          <a:bodyPr/>
          <a:lstStyle>
            <a:lvl1pPr defTabSz="4320540"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232235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0E793378-FB94-4D2E-A16A-A6467D62F252}"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696" y="27763473"/>
            <a:ext cx="27543443" cy="8581073"/>
          </a:xfrm>
          <a:prstGeom prst="rect">
            <a:avLst/>
          </a:prstGeom>
        </p:spPr>
        <p:txBody>
          <a:bodyPr anchor="t"/>
          <a:lstStyle>
            <a:lvl1pPr algn="l">
              <a:defRPr sz="18900" b="1" cap="all"/>
            </a:lvl1pPr>
          </a:lstStyle>
          <a:p>
            <a:r>
              <a:rPr lang="pt-BR"/>
              <a:t>Clique para editar o título mestre</a:t>
            </a:r>
          </a:p>
        </p:txBody>
      </p:sp>
      <p:sp>
        <p:nvSpPr>
          <p:cNvPr id="3" name="Espaço Reservado para Texto 2"/>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a:xfrm>
            <a:off x="16208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EF2AD798-9E62-4671-AB2F-56534CB2A846}" type="datetimeFigureOut">
              <a:rPr lang="pt-BR"/>
              <a:pPr>
                <a:defRPr/>
              </a:pPr>
              <a:t>18/08/2019</a:t>
            </a:fld>
            <a:endParaRPr lang="pt-BR"/>
          </a:p>
        </p:txBody>
      </p:sp>
      <p:sp>
        <p:nvSpPr>
          <p:cNvPr id="5" name="Espaço Reservado para Rodapé 4"/>
          <p:cNvSpPr>
            <a:spLocks noGrp="1"/>
          </p:cNvSpPr>
          <p:nvPr>
            <p:ph type="ftr" sz="quarter" idx="11"/>
          </p:nvPr>
        </p:nvSpPr>
        <p:spPr>
          <a:xfrm>
            <a:off x="11071225" y="40044688"/>
            <a:ext cx="10261600" cy="2300287"/>
          </a:xfrm>
          <a:prstGeom prst="rect">
            <a:avLst/>
          </a:prstGeom>
        </p:spPr>
        <p:txBody>
          <a:bodyPr/>
          <a:lstStyle>
            <a:lvl1pPr defTabSz="4320540" fontAlgn="auto">
              <a:spcBef>
                <a:spcPts val="0"/>
              </a:spcBef>
              <a:spcAft>
                <a:spcPts val="0"/>
              </a:spcAft>
              <a:defRPr>
                <a:latin typeface="+mn-lt"/>
              </a:defRPr>
            </a:lvl1pPr>
          </a:lstStyle>
          <a:p>
            <a:pPr>
              <a:defRPr/>
            </a:pPr>
            <a:endParaRPr lang="pt-BR"/>
          </a:p>
        </p:txBody>
      </p:sp>
      <p:sp>
        <p:nvSpPr>
          <p:cNvPr id="6" name="Espaço Reservado para Número de Slide 5"/>
          <p:cNvSpPr>
            <a:spLocks noGrp="1"/>
          </p:cNvSpPr>
          <p:nvPr>
            <p:ph type="sldNum" sz="quarter" idx="12"/>
          </p:nvPr>
        </p:nvSpPr>
        <p:spPr>
          <a:xfrm>
            <a:off x="232235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E8BE6C76-DBEB-4561-89A7-D512F532BA90}"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128607" y="0"/>
            <a:ext cx="29163645" cy="7200900"/>
          </a:xfrm>
          <a:prstGeom prst="rect">
            <a:avLst/>
          </a:prstGeom>
        </p:spPr>
        <p:txBody>
          <a:bodyPr/>
          <a:lstStyle/>
          <a:p>
            <a:r>
              <a:rPr lang="pt-BR"/>
              <a:t>Clique para editar o título mestre</a:t>
            </a:r>
          </a:p>
        </p:txBody>
      </p:sp>
      <p:sp>
        <p:nvSpPr>
          <p:cNvPr id="3" name="Espaço Reservado para Conteúdo 2"/>
          <p:cNvSpPr>
            <a:spLocks noGrp="1"/>
          </p:cNvSpPr>
          <p:nvPr>
            <p:ph sz="half" idx="1"/>
          </p:nvPr>
        </p:nvSpPr>
        <p:spPr>
          <a:xfrm>
            <a:off x="5743846" y="63507940"/>
            <a:ext cx="51402048"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57685960" y="63507940"/>
            <a:ext cx="51402051" cy="179642453"/>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a:xfrm>
            <a:off x="16208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F6B240ED-E07B-4DD3-AAF4-24D07DD9B769}" type="datetimeFigureOut">
              <a:rPr lang="pt-BR"/>
              <a:pPr>
                <a:defRPr/>
              </a:pPr>
              <a:t>18/08/2019</a:t>
            </a:fld>
            <a:endParaRPr lang="pt-BR"/>
          </a:p>
        </p:txBody>
      </p:sp>
      <p:sp>
        <p:nvSpPr>
          <p:cNvPr id="6" name="Espaço Reservado para Rodapé 5"/>
          <p:cNvSpPr>
            <a:spLocks noGrp="1"/>
          </p:cNvSpPr>
          <p:nvPr>
            <p:ph type="ftr" sz="quarter" idx="11"/>
          </p:nvPr>
        </p:nvSpPr>
        <p:spPr>
          <a:xfrm>
            <a:off x="11071225" y="40044688"/>
            <a:ext cx="10261600" cy="2300287"/>
          </a:xfrm>
          <a:prstGeom prst="rect">
            <a:avLst/>
          </a:prstGeom>
        </p:spPr>
        <p:txBody>
          <a:bodyPr/>
          <a:lstStyle>
            <a:lvl1pPr defTabSz="4320540"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232235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D1F77E98-731E-4156-AC7A-A17E888E104F}"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620203" y="1730219"/>
            <a:ext cx="29163645" cy="7200900"/>
          </a:xfrm>
          <a:prstGeom prst="rect">
            <a:avLst/>
          </a:prstGeo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pt-BR"/>
              <a:t>Clique para editar o texto mestre</a:t>
            </a:r>
          </a:p>
        </p:txBody>
      </p:sp>
      <p:sp>
        <p:nvSpPr>
          <p:cNvPr id="4" name="Espaço Reservado para Conteúdo 3"/>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pt-BR"/>
              <a:t>Clique para editar o texto mestre</a:t>
            </a:r>
          </a:p>
        </p:txBody>
      </p:sp>
      <p:sp>
        <p:nvSpPr>
          <p:cNvPr id="6" name="Espaço Reservado para Conteúdo 5"/>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a:xfrm>
            <a:off x="16208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B4579AE5-E75D-4358-8649-AE8DAFD6B5A9}" type="datetimeFigureOut">
              <a:rPr lang="pt-BR"/>
              <a:pPr>
                <a:defRPr/>
              </a:pPr>
              <a:t>18/08/2019</a:t>
            </a:fld>
            <a:endParaRPr lang="pt-BR"/>
          </a:p>
        </p:txBody>
      </p:sp>
      <p:sp>
        <p:nvSpPr>
          <p:cNvPr id="8" name="Espaço Reservado para Rodapé 7"/>
          <p:cNvSpPr>
            <a:spLocks noGrp="1"/>
          </p:cNvSpPr>
          <p:nvPr>
            <p:ph type="ftr" sz="quarter" idx="11"/>
          </p:nvPr>
        </p:nvSpPr>
        <p:spPr>
          <a:xfrm>
            <a:off x="11071225" y="40044688"/>
            <a:ext cx="10261600" cy="2300287"/>
          </a:xfrm>
          <a:prstGeom prst="rect">
            <a:avLst/>
          </a:prstGeom>
        </p:spPr>
        <p:txBody>
          <a:bodyPr/>
          <a:lstStyle>
            <a:lvl1pPr defTabSz="4320540" fontAlgn="auto">
              <a:spcBef>
                <a:spcPts val="0"/>
              </a:spcBef>
              <a:spcAft>
                <a:spcPts val="0"/>
              </a:spcAft>
              <a:defRPr>
                <a:latin typeface="+mn-lt"/>
              </a:defRPr>
            </a:lvl1pPr>
          </a:lstStyle>
          <a:p>
            <a:pPr>
              <a:defRPr/>
            </a:pPr>
            <a:endParaRPr lang="pt-BR"/>
          </a:p>
        </p:txBody>
      </p:sp>
      <p:sp>
        <p:nvSpPr>
          <p:cNvPr id="9" name="Espaço Reservado para Número de Slide 8"/>
          <p:cNvSpPr>
            <a:spLocks noGrp="1"/>
          </p:cNvSpPr>
          <p:nvPr>
            <p:ph type="sldNum" sz="quarter" idx="12"/>
          </p:nvPr>
        </p:nvSpPr>
        <p:spPr>
          <a:xfrm>
            <a:off x="232235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E0326586-6E55-4DF7-9D21-40CF1C3FEBE7}"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28607" y="0"/>
            <a:ext cx="29163645" cy="7200900"/>
          </a:xfrm>
          <a:prstGeom prst="rect">
            <a:avLst/>
          </a:prstGeom>
        </p:spPr>
        <p:txBody>
          <a:bodyPr/>
          <a:lstStyle/>
          <a:p>
            <a:r>
              <a:rPr lang="pt-BR"/>
              <a:t>Clique para editar o título mestre</a:t>
            </a:r>
          </a:p>
        </p:txBody>
      </p:sp>
      <p:sp>
        <p:nvSpPr>
          <p:cNvPr id="3" name="Espaço Reservado para Data 2"/>
          <p:cNvSpPr>
            <a:spLocks noGrp="1"/>
          </p:cNvSpPr>
          <p:nvPr>
            <p:ph type="dt" sz="half" idx="10"/>
          </p:nvPr>
        </p:nvSpPr>
        <p:spPr>
          <a:xfrm>
            <a:off x="16208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46749691-37C5-4E0D-B351-CE06CB14D583}" type="datetimeFigureOut">
              <a:rPr lang="pt-BR"/>
              <a:pPr>
                <a:defRPr/>
              </a:pPr>
              <a:t>18/08/2019</a:t>
            </a:fld>
            <a:endParaRPr lang="pt-BR"/>
          </a:p>
        </p:txBody>
      </p:sp>
      <p:sp>
        <p:nvSpPr>
          <p:cNvPr id="4" name="Espaço Reservado para Rodapé 3"/>
          <p:cNvSpPr>
            <a:spLocks noGrp="1"/>
          </p:cNvSpPr>
          <p:nvPr>
            <p:ph type="ftr" sz="quarter" idx="11"/>
          </p:nvPr>
        </p:nvSpPr>
        <p:spPr>
          <a:xfrm>
            <a:off x="11071225" y="40044688"/>
            <a:ext cx="10261600" cy="2300287"/>
          </a:xfrm>
          <a:prstGeom prst="rect">
            <a:avLst/>
          </a:prstGeom>
        </p:spPr>
        <p:txBody>
          <a:bodyPr/>
          <a:lstStyle>
            <a:lvl1pPr defTabSz="4320540" fontAlgn="auto">
              <a:spcBef>
                <a:spcPts val="0"/>
              </a:spcBef>
              <a:spcAft>
                <a:spcPts val="0"/>
              </a:spcAft>
              <a:defRPr>
                <a:latin typeface="+mn-lt"/>
              </a:defRPr>
            </a:lvl1pPr>
          </a:lstStyle>
          <a:p>
            <a:pPr>
              <a:defRPr/>
            </a:pPr>
            <a:endParaRPr lang="pt-BR"/>
          </a:p>
        </p:txBody>
      </p:sp>
      <p:sp>
        <p:nvSpPr>
          <p:cNvPr id="5" name="Espaço Reservado para Número de Slide 4"/>
          <p:cNvSpPr>
            <a:spLocks noGrp="1"/>
          </p:cNvSpPr>
          <p:nvPr>
            <p:ph type="sldNum" sz="quarter" idx="12"/>
          </p:nvPr>
        </p:nvSpPr>
        <p:spPr>
          <a:xfrm>
            <a:off x="232235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F6DBC9AF-BC4D-4EAD-86E9-705BE02FB2A0}"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16208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44616D79-B5F3-4CC9-A855-EAEF03E32E17}" type="datetimeFigureOut">
              <a:rPr lang="pt-BR"/>
              <a:pPr>
                <a:defRPr/>
              </a:pPr>
              <a:t>18/08/2019</a:t>
            </a:fld>
            <a:endParaRPr lang="pt-BR"/>
          </a:p>
        </p:txBody>
      </p:sp>
      <p:sp>
        <p:nvSpPr>
          <p:cNvPr id="3" name="Espaço Reservado para Rodapé 2"/>
          <p:cNvSpPr>
            <a:spLocks noGrp="1"/>
          </p:cNvSpPr>
          <p:nvPr>
            <p:ph type="ftr" sz="quarter" idx="11"/>
          </p:nvPr>
        </p:nvSpPr>
        <p:spPr>
          <a:xfrm>
            <a:off x="11071225" y="40044688"/>
            <a:ext cx="10261600" cy="2300287"/>
          </a:xfrm>
          <a:prstGeom prst="rect">
            <a:avLst/>
          </a:prstGeom>
        </p:spPr>
        <p:txBody>
          <a:bodyPr/>
          <a:lstStyle>
            <a:lvl1pPr defTabSz="4320540" fontAlgn="auto">
              <a:spcBef>
                <a:spcPts val="0"/>
              </a:spcBef>
              <a:spcAft>
                <a:spcPts val="0"/>
              </a:spcAft>
              <a:defRPr>
                <a:latin typeface="+mn-lt"/>
              </a:defRPr>
            </a:lvl1pPr>
          </a:lstStyle>
          <a:p>
            <a:pPr>
              <a:defRPr/>
            </a:pPr>
            <a:endParaRPr lang="pt-BR"/>
          </a:p>
        </p:txBody>
      </p:sp>
      <p:sp>
        <p:nvSpPr>
          <p:cNvPr id="4" name="Espaço Reservado para Número de Slide 3"/>
          <p:cNvSpPr>
            <a:spLocks noGrp="1"/>
          </p:cNvSpPr>
          <p:nvPr>
            <p:ph type="sldNum" sz="quarter" idx="12"/>
          </p:nvPr>
        </p:nvSpPr>
        <p:spPr>
          <a:xfrm>
            <a:off x="232235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3426137F-8F30-40D5-BDFC-E7C35ABB0E3E}"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204" y="1720215"/>
            <a:ext cx="10660709" cy="7320915"/>
          </a:xfrm>
          <a:prstGeom prst="rect">
            <a:avLst/>
          </a:prstGeom>
        </p:spPr>
        <p:txBody>
          <a:bodyPr anchor="b"/>
          <a:lstStyle>
            <a:lvl1pPr algn="l">
              <a:defRPr sz="9500" b="1"/>
            </a:lvl1pPr>
          </a:lstStyle>
          <a:p>
            <a:r>
              <a:rPr lang="pt-BR"/>
              <a:t>Clique para editar o título mestre</a:t>
            </a:r>
          </a:p>
        </p:txBody>
      </p:sp>
      <p:sp>
        <p:nvSpPr>
          <p:cNvPr id="3" name="Espaço Reservado para Conteúdo 2"/>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pt-BR"/>
              <a:t>Clique para editar o texto mestre</a:t>
            </a:r>
          </a:p>
        </p:txBody>
      </p:sp>
      <p:sp>
        <p:nvSpPr>
          <p:cNvPr id="5" name="Espaço Reservado para Data 4"/>
          <p:cNvSpPr>
            <a:spLocks noGrp="1"/>
          </p:cNvSpPr>
          <p:nvPr>
            <p:ph type="dt" sz="half" idx="10"/>
          </p:nvPr>
        </p:nvSpPr>
        <p:spPr>
          <a:xfrm>
            <a:off x="16208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740FE402-61C4-434F-B2EB-690E536D2296}" type="datetimeFigureOut">
              <a:rPr lang="pt-BR"/>
              <a:pPr>
                <a:defRPr/>
              </a:pPr>
              <a:t>18/08/2019</a:t>
            </a:fld>
            <a:endParaRPr lang="pt-BR"/>
          </a:p>
        </p:txBody>
      </p:sp>
      <p:sp>
        <p:nvSpPr>
          <p:cNvPr id="6" name="Espaço Reservado para Rodapé 5"/>
          <p:cNvSpPr>
            <a:spLocks noGrp="1"/>
          </p:cNvSpPr>
          <p:nvPr>
            <p:ph type="ftr" sz="quarter" idx="11"/>
          </p:nvPr>
        </p:nvSpPr>
        <p:spPr>
          <a:xfrm>
            <a:off x="11071225" y="40044688"/>
            <a:ext cx="10261600" cy="2300287"/>
          </a:xfrm>
          <a:prstGeom prst="rect">
            <a:avLst/>
          </a:prstGeom>
        </p:spPr>
        <p:txBody>
          <a:bodyPr/>
          <a:lstStyle>
            <a:lvl1pPr defTabSz="4320540"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232235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D17FAD92-3C3C-4323-A8A0-A572B225CE6E}"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1421" y="30243780"/>
            <a:ext cx="19442430" cy="3570449"/>
          </a:xfrm>
          <a:prstGeom prst="rect">
            <a:avLst/>
          </a:prstGeom>
        </p:spPr>
        <p:txBody>
          <a:bodyPr anchor="b"/>
          <a:lstStyle>
            <a:lvl1pPr algn="l">
              <a:defRPr sz="9500" b="1"/>
            </a:lvl1pPr>
          </a:lstStyle>
          <a:p>
            <a:r>
              <a:rPr lang="pt-BR"/>
              <a:t>Clique para editar o título mestre</a:t>
            </a:r>
          </a:p>
        </p:txBody>
      </p:sp>
      <p:sp>
        <p:nvSpPr>
          <p:cNvPr id="3" name="Espaço Reservado para Imagem 2"/>
          <p:cNvSpPr>
            <a:spLocks noGrp="1"/>
          </p:cNvSpPr>
          <p:nvPr>
            <p:ph type="pic" idx="1"/>
          </p:nvPr>
        </p:nvSpPr>
        <p:spPr>
          <a:xfrm>
            <a:off x="6351421" y="3860483"/>
            <a:ext cx="19442430" cy="25923240"/>
          </a:xfrm>
        </p:spPr>
        <p:txBody>
          <a:bodyPr rtlCol="0">
            <a:normAutofit/>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pPr lvl="0"/>
            <a:endParaRPr lang="pt-BR" noProof="0"/>
          </a:p>
        </p:txBody>
      </p:sp>
      <p:sp>
        <p:nvSpPr>
          <p:cNvPr id="4" name="Espaço Reservado para Texto 3"/>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pt-BR"/>
              <a:t>Clique para editar o texto mestre</a:t>
            </a:r>
          </a:p>
        </p:txBody>
      </p:sp>
      <p:sp>
        <p:nvSpPr>
          <p:cNvPr id="5" name="Espaço Reservado para Data 4"/>
          <p:cNvSpPr>
            <a:spLocks noGrp="1"/>
          </p:cNvSpPr>
          <p:nvPr>
            <p:ph type="dt" sz="half" idx="10"/>
          </p:nvPr>
        </p:nvSpPr>
        <p:spPr>
          <a:xfrm>
            <a:off x="16208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B4C10471-309F-42BE-BE81-540F7F96F122}" type="datetimeFigureOut">
              <a:rPr lang="pt-BR"/>
              <a:pPr>
                <a:defRPr/>
              </a:pPr>
              <a:t>18/08/2019</a:t>
            </a:fld>
            <a:endParaRPr lang="pt-BR"/>
          </a:p>
        </p:txBody>
      </p:sp>
      <p:sp>
        <p:nvSpPr>
          <p:cNvPr id="6" name="Espaço Reservado para Rodapé 5"/>
          <p:cNvSpPr>
            <a:spLocks noGrp="1"/>
          </p:cNvSpPr>
          <p:nvPr>
            <p:ph type="ftr" sz="quarter" idx="11"/>
          </p:nvPr>
        </p:nvSpPr>
        <p:spPr>
          <a:xfrm>
            <a:off x="11071225" y="40044688"/>
            <a:ext cx="10261600" cy="2300287"/>
          </a:xfrm>
          <a:prstGeom prst="rect">
            <a:avLst/>
          </a:prstGeom>
        </p:spPr>
        <p:txBody>
          <a:bodyPr/>
          <a:lstStyle>
            <a:lvl1pPr defTabSz="4320540" fontAlgn="auto">
              <a:spcBef>
                <a:spcPts val="0"/>
              </a:spcBef>
              <a:spcAft>
                <a:spcPts val="0"/>
              </a:spcAft>
              <a:defRPr>
                <a:latin typeface="+mn-lt"/>
              </a:defRPr>
            </a:lvl1pPr>
          </a:lstStyle>
          <a:p>
            <a:pPr>
              <a:defRPr/>
            </a:pPr>
            <a:endParaRPr lang="pt-BR"/>
          </a:p>
        </p:txBody>
      </p:sp>
      <p:sp>
        <p:nvSpPr>
          <p:cNvPr id="7" name="Espaço Reservado para Número de Slide 6"/>
          <p:cNvSpPr>
            <a:spLocks noGrp="1"/>
          </p:cNvSpPr>
          <p:nvPr>
            <p:ph type="sldNum" sz="quarter" idx="12"/>
          </p:nvPr>
        </p:nvSpPr>
        <p:spPr>
          <a:xfrm>
            <a:off x="23223538" y="40044688"/>
            <a:ext cx="7559675" cy="2300287"/>
          </a:xfrm>
          <a:prstGeom prst="rect">
            <a:avLst/>
          </a:prstGeom>
        </p:spPr>
        <p:txBody>
          <a:bodyPr/>
          <a:lstStyle>
            <a:lvl1pPr defTabSz="4320540" fontAlgn="auto">
              <a:spcBef>
                <a:spcPts val="0"/>
              </a:spcBef>
              <a:spcAft>
                <a:spcPts val="0"/>
              </a:spcAft>
              <a:defRPr>
                <a:latin typeface="+mn-lt"/>
              </a:defRPr>
            </a:lvl1pPr>
          </a:lstStyle>
          <a:p>
            <a:pPr>
              <a:defRPr/>
            </a:pPr>
            <a:fld id="{F471332B-3549-4898-ABFB-164B48C8DC1C}"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image" Target="../media/image7.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3" cstate="print"/>
          <a:srcRect t="4958"/>
          <a:stretch>
            <a:fillRect/>
          </a:stretch>
        </p:blipFill>
        <p:spPr bwMode="auto">
          <a:xfrm>
            <a:off x="17416463" y="27732038"/>
            <a:ext cx="15030450" cy="12801600"/>
          </a:xfrm>
          <a:prstGeom prst="rect">
            <a:avLst/>
          </a:prstGeom>
          <a:noFill/>
          <a:ln w="9525">
            <a:noFill/>
            <a:miter lim="800000"/>
            <a:headEnd/>
            <a:tailEnd/>
          </a:ln>
        </p:spPr>
      </p:pic>
      <p:pic>
        <p:nvPicPr>
          <p:cNvPr id="1027" name="Picture 8"/>
          <p:cNvPicPr>
            <a:picLocks noChangeAspect="1" noChangeArrowheads="1"/>
          </p:cNvPicPr>
          <p:nvPr userDrawn="1"/>
        </p:nvPicPr>
        <p:blipFill>
          <a:blip r:embed="rId14" cstate="print"/>
          <a:srcRect l="4958"/>
          <a:stretch>
            <a:fillRect/>
          </a:stretch>
        </p:blipFill>
        <p:spPr bwMode="auto">
          <a:xfrm>
            <a:off x="-14288" y="4708525"/>
            <a:ext cx="15789276" cy="18537238"/>
          </a:xfrm>
          <a:prstGeom prst="rect">
            <a:avLst/>
          </a:prstGeom>
          <a:noFill/>
          <a:ln w="9525">
            <a:noFill/>
            <a:miter lim="800000"/>
            <a:headEnd/>
            <a:tailEnd/>
          </a:ln>
        </p:spPr>
      </p:pic>
      <p:sp>
        <p:nvSpPr>
          <p:cNvPr id="1028" name="Espaço Reservado para Texto 2"/>
          <p:cNvSpPr>
            <a:spLocks noGrp="1"/>
          </p:cNvSpPr>
          <p:nvPr>
            <p:ph type="body" idx="1"/>
          </p:nvPr>
        </p:nvSpPr>
        <p:spPr bwMode="auto">
          <a:xfrm>
            <a:off x="1620838" y="10080625"/>
            <a:ext cx="29162375" cy="28514675"/>
          </a:xfrm>
          <a:prstGeom prst="rect">
            <a:avLst/>
          </a:prstGeom>
          <a:noFill/>
          <a:ln w="9525">
            <a:noFill/>
            <a:miter lim="800000"/>
            <a:headEnd/>
            <a:tailEnd/>
          </a:ln>
        </p:spPr>
        <p:txBody>
          <a:bodyPr vert="horz" wrap="square" lIns="432054" tIns="216027" rIns="432054" bIns="216027" numCol="1" anchor="t" anchorCtr="0" compatLnSpc="1">
            <a:prstTxWarp prst="textNoShape">
              <a:avLst/>
            </a:prstTxWarp>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pic>
        <p:nvPicPr>
          <p:cNvPr id="1029" name="Imagem 10" descr="conepi banner.jpg"/>
          <p:cNvPicPr>
            <a:picLocks noChangeAspect="1"/>
          </p:cNvPicPr>
          <p:nvPr userDrawn="1"/>
        </p:nvPicPr>
        <p:blipFill>
          <a:blip r:embed="rId15" cstate="print"/>
          <a:srcRect b="6967"/>
          <a:stretch>
            <a:fillRect/>
          </a:stretch>
        </p:blipFill>
        <p:spPr bwMode="auto">
          <a:xfrm>
            <a:off x="0" y="0"/>
            <a:ext cx="32404050" cy="5243513"/>
          </a:xfrm>
          <a:prstGeom prst="rect">
            <a:avLst/>
          </a:prstGeom>
          <a:noFill/>
          <a:ln w="9525">
            <a:noFill/>
            <a:miter lim="800000"/>
            <a:headEnd/>
            <a:tailEnd/>
          </a:ln>
        </p:spPr>
      </p:pic>
      <p:pic>
        <p:nvPicPr>
          <p:cNvPr id="1030" name="Imagem 12" descr="conepi banner2.jpg"/>
          <p:cNvPicPr>
            <a:picLocks noChangeAspect="1"/>
          </p:cNvPicPr>
          <p:nvPr userDrawn="1"/>
        </p:nvPicPr>
        <p:blipFill>
          <a:blip r:embed="rId16" cstate="print"/>
          <a:srcRect t="43489" b="7098"/>
          <a:stretch>
            <a:fillRect/>
          </a:stretch>
        </p:blipFill>
        <p:spPr bwMode="auto">
          <a:xfrm>
            <a:off x="57150" y="40462200"/>
            <a:ext cx="32404050" cy="2786063"/>
          </a:xfrm>
          <a:prstGeom prst="rect">
            <a:avLst/>
          </a:prstGeom>
          <a:noFill/>
          <a:ln w="9525">
            <a:noFill/>
            <a:miter lim="800000"/>
            <a:headEnd/>
            <a:tailEnd/>
          </a:ln>
        </p:spPr>
      </p:pic>
      <p:pic>
        <p:nvPicPr>
          <p:cNvPr id="1031" name="Picture 2" descr="IFTO_LOGO_2"/>
          <p:cNvPicPr>
            <a:picLocks noChangeAspect="1" noChangeArrowheads="1"/>
          </p:cNvPicPr>
          <p:nvPr userDrawn="1"/>
        </p:nvPicPr>
        <p:blipFill>
          <a:blip r:embed="rId17" cstate="print"/>
          <a:srcRect/>
          <a:stretch>
            <a:fillRect/>
          </a:stretch>
        </p:blipFill>
        <p:spPr bwMode="auto">
          <a:xfrm>
            <a:off x="4700588" y="40890825"/>
            <a:ext cx="2398712" cy="1428750"/>
          </a:xfrm>
          <a:prstGeom prst="rect">
            <a:avLst/>
          </a:prstGeom>
          <a:noFill/>
          <a:ln w="9525">
            <a:noFill/>
            <a:miter lim="800000"/>
            <a:headEnd/>
            <a:tailEnd/>
          </a:ln>
        </p:spPr>
      </p:pic>
      <p:pic>
        <p:nvPicPr>
          <p:cNvPr id="1032" name="Imagem 13" descr="AF_Logo_completo_RGB.jpg"/>
          <p:cNvPicPr>
            <a:picLocks noChangeAspect="1"/>
          </p:cNvPicPr>
          <p:nvPr userDrawn="1"/>
        </p:nvPicPr>
        <p:blipFill>
          <a:blip r:embed="rId18" cstate="print"/>
          <a:srcRect/>
          <a:stretch>
            <a:fillRect/>
          </a:stretch>
        </p:blipFill>
        <p:spPr bwMode="auto">
          <a:xfrm>
            <a:off x="23274338" y="40890825"/>
            <a:ext cx="4052887" cy="1474788"/>
          </a:xfrm>
          <a:prstGeom prst="rect">
            <a:avLst/>
          </a:prstGeom>
          <a:noFill/>
          <a:ln w="9525">
            <a:noFill/>
            <a:miter lim="800000"/>
            <a:headEnd/>
            <a:tailEnd/>
          </a:ln>
        </p:spPr>
      </p:pic>
      <p:pic>
        <p:nvPicPr>
          <p:cNvPr id="1033" name="Picture 4" descr="http://www.atitudefm969.com.br/noticias/admin/upload_imagens/logo_mec.jpg"/>
          <p:cNvPicPr>
            <a:picLocks noChangeAspect="1" noChangeArrowheads="1"/>
          </p:cNvPicPr>
          <p:nvPr userDrawn="1"/>
        </p:nvPicPr>
        <p:blipFill>
          <a:blip r:embed="rId19" cstate="print"/>
          <a:srcRect/>
          <a:stretch>
            <a:fillRect/>
          </a:stretch>
        </p:blipFill>
        <p:spPr bwMode="auto">
          <a:xfrm>
            <a:off x="20273963" y="40962263"/>
            <a:ext cx="2428875" cy="1214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r" defTabSz="4319588"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r" defTabSz="4319588" rtl="0" eaLnBrk="0" fontAlgn="base" hangingPunct="0">
        <a:spcBef>
          <a:spcPct val="0"/>
        </a:spcBef>
        <a:spcAft>
          <a:spcPct val="0"/>
        </a:spcAft>
        <a:defRPr sz="2800">
          <a:solidFill>
            <a:schemeClr val="tx1"/>
          </a:solidFill>
          <a:latin typeface="Arial" charset="0"/>
          <a:cs typeface="Arial" charset="0"/>
        </a:defRPr>
      </a:lvl2pPr>
      <a:lvl3pPr algn="r" defTabSz="4319588" rtl="0" eaLnBrk="0" fontAlgn="base" hangingPunct="0">
        <a:spcBef>
          <a:spcPct val="0"/>
        </a:spcBef>
        <a:spcAft>
          <a:spcPct val="0"/>
        </a:spcAft>
        <a:defRPr sz="2800">
          <a:solidFill>
            <a:schemeClr val="tx1"/>
          </a:solidFill>
          <a:latin typeface="Arial" charset="0"/>
          <a:cs typeface="Arial" charset="0"/>
        </a:defRPr>
      </a:lvl3pPr>
      <a:lvl4pPr algn="r" defTabSz="4319588" rtl="0" eaLnBrk="0" fontAlgn="base" hangingPunct="0">
        <a:spcBef>
          <a:spcPct val="0"/>
        </a:spcBef>
        <a:spcAft>
          <a:spcPct val="0"/>
        </a:spcAft>
        <a:defRPr sz="2800">
          <a:solidFill>
            <a:schemeClr val="tx1"/>
          </a:solidFill>
          <a:latin typeface="Arial" charset="0"/>
          <a:cs typeface="Arial" charset="0"/>
        </a:defRPr>
      </a:lvl4pPr>
      <a:lvl5pPr algn="r" defTabSz="4319588" rtl="0" eaLnBrk="0" fontAlgn="base" hangingPunct="0">
        <a:spcBef>
          <a:spcPct val="0"/>
        </a:spcBef>
        <a:spcAft>
          <a:spcPct val="0"/>
        </a:spcAft>
        <a:defRPr sz="2800">
          <a:solidFill>
            <a:schemeClr val="tx1"/>
          </a:solidFill>
          <a:latin typeface="Arial" charset="0"/>
          <a:cs typeface="Arial" charset="0"/>
        </a:defRPr>
      </a:lvl5pPr>
      <a:lvl6pPr marL="457200" algn="r" defTabSz="4319588" rtl="0" fontAlgn="base">
        <a:spcBef>
          <a:spcPct val="0"/>
        </a:spcBef>
        <a:spcAft>
          <a:spcPct val="0"/>
        </a:spcAft>
        <a:defRPr sz="2800">
          <a:solidFill>
            <a:schemeClr val="tx1"/>
          </a:solidFill>
          <a:latin typeface="Arial" charset="0"/>
          <a:cs typeface="Arial" charset="0"/>
        </a:defRPr>
      </a:lvl6pPr>
      <a:lvl7pPr marL="914400" algn="r" defTabSz="4319588" rtl="0" fontAlgn="base">
        <a:spcBef>
          <a:spcPct val="0"/>
        </a:spcBef>
        <a:spcAft>
          <a:spcPct val="0"/>
        </a:spcAft>
        <a:defRPr sz="2800">
          <a:solidFill>
            <a:schemeClr val="tx1"/>
          </a:solidFill>
          <a:latin typeface="Arial" charset="0"/>
          <a:cs typeface="Arial" charset="0"/>
        </a:defRPr>
      </a:lvl7pPr>
      <a:lvl8pPr marL="1371600" algn="r" defTabSz="4319588" rtl="0" fontAlgn="base">
        <a:spcBef>
          <a:spcPct val="0"/>
        </a:spcBef>
        <a:spcAft>
          <a:spcPct val="0"/>
        </a:spcAft>
        <a:defRPr sz="2800">
          <a:solidFill>
            <a:schemeClr val="tx1"/>
          </a:solidFill>
          <a:latin typeface="Arial" charset="0"/>
          <a:cs typeface="Arial" charset="0"/>
        </a:defRPr>
      </a:lvl8pPr>
      <a:lvl9pPr marL="1828800" algn="r" defTabSz="4319588" rtl="0" fontAlgn="base">
        <a:spcBef>
          <a:spcPct val="0"/>
        </a:spcBef>
        <a:spcAft>
          <a:spcPct val="0"/>
        </a:spcAft>
        <a:defRPr sz="2800">
          <a:solidFill>
            <a:schemeClr val="tx1"/>
          </a:solidFill>
          <a:latin typeface="Arial" charset="0"/>
          <a:cs typeface="Arial" charset="0"/>
        </a:defRPr>
      </a:lvl9pPr>
    </p:titleStyle>
    <p:bodyStyle>
      <a:lvl1pPr marL="1619250" indent="-1619250" algn="l" defTabSz="4319588" rtl="0" eaLnBrk="0" fontAlgn="base" hangingPunct="0">
        <a:spcBef>
          <a:spcPct val="20000"/>
        </a:spcBef>
        <a:spcAft>
          <a:spcPct val="0"/>
        </a:spcAft>
        <a:buFont typeface="Arial" charset="0"/>
        <a:buChar char="•"/>
        <a:defRPr sz="15100" kern="1200">
          <a:solidFill>
            <a:schemeClr val="tx1"/>
          </a:solidFill>
          <a:latin typeface="+mn-lt"/>
          <a:ea typeface="+mn-ea"/>
          <a:cs typeface="+mn-cs"/>
        </a:defRPr>
      </a:lvl1pPr>
      <a:lvl2pPr marL="3509963" indent="-1349375" algn="l" defTabSz="4319588" rtl="0" eaLnBrk="0" fontAlgn="base" hangingPunct="0">
        <a:spcBef>
          <a:spcPct val="20000"/>
        </a:spcBef>
        <a:spcAft>
          <a:spcPct val="0"/>
        </a:spcAft>
        <a:buFont typeface="Arial" charset="0"/>
        <a:buChar char="–"/>
        <a:defRPr sz="13200" kern="1200">
          <a:solidFill>
            <a:schemeClr val="tx1"/>
          </a:solidFill>
          <a:latin typeface="+mn-lt"/>
          <a:ea typeface="+mn-ea"/>
          <a:cs typeface="+mn-cs"/>
        </a:defRPr>
      </a:lvl2pPr>
      <a:lvl3pPr marL="5400675" indent="-1079500" algn="l" defTabSz="4319588" rtl="0" eaLnBrk="0" fontAlgn="base" hangingPunct="0">
        <a:spcBef>
          <a:spcPct val="20000"/>
        </a:spcBef>
        <a:spcAft>
          <a:spcPct val="0"/>
        </a:spcAft>
        <a:buFont typeface="Arial" charset="0"/>
        <a:buChar char="•"/>
        <a:defRPr sz="11300" kern="1200">
          <a:solidFill>
            <a:schemeClr val="tx1"/>
          </a:solidFill>
          <a:latin typeface="+mn-lt"/>
          <a:ea typeface="+mn-ea"/>
          <a:cs typeface="+mn-cs"/>
        </a:defRPr>
      </a:lvl3pPr>
      <a:lvl4pPr marL="7559675"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n-ea"/>
          <a:cs typeface="+mn-cs"/>
        </a:defRPr>
      </a:lvl4pPr>
      <a:lvl5pPr marL="9720263" indent="-1079500" algn="l" defTabSz="4319588" rtl="0" eaLnBrk="0" fontAlgn="base" hangingPunct="0">
        <a:spcBef>
          <a:spcPct val="20000"/>
        </a:spcBef>
        <a:spcAft>
          <a:spcPct val="0"/>
        </a:spcAft>
        <a:buFont typeface="Arial"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pt-BR"/>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2" name="Picture 2" descr="C:\Users\BeloDuarte\Desktop\PRPI_artes\Artes Para divulgação\Barras de títulos.png"/>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l="1999" r="4218"/>
          <a:stretch/>
        </p:blipFill>
        <p:spPr bwMode="auto">
          <a:xfrm>
            <a:off x="21890657" y="30366747"/>
            <a:ext cx="10128349"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BeloDuarte\Desktop\PRPI_artes\Artes Para divulgação\Barras de títulos.png"/>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r="6564"/>
          <a:stretch/>
        </p:blipFill>
        <p:spPr bwMode="auto">
          <a:xfrm>
            <a:off x="11261166" y="10297443"/>
            <a:ext cx="10090869"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BeloDuarte\Desktop\PRPI_artes\Artes Para divulgação\Barras de títulos.png"/>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l="2628"/>
          <a:stretch/>
        </p:blipFill>
        <p:spPr bwMode="auto">
          <a:xfrm>
            <a:off x="343179" y="10297444"/>
            <a:ext cx="10515984"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BeloDuarte\Desktop\PRPI_artes\Artes Para divulgação\Barras de títulos.png"/>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l="1999" r="4218"/>
          <a:stretch/>
        </p:blipFill>
        <p:spPr bwMode="auto">
          <a:xfrm>
            <a:off x="21890657" y="22394788"/>
            <a:ext cx="10128349"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BeloDuarte\Desktop\PRPI_artes\Artes Para divulgação\Barras de títulos.png"/>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r="6564"/>
          <a:stretch/>
        </p:blipFill>
        <p:spPr bwMode="auto">
          <a:xfrm>
            <a:off x="11223724" y="27544848"/>
            <a:ext cx="10090869" cy="143827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BeloDuarte\Desktop\PRPI_artes\Artes Para divulgação\Barras de títulos.png"/>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l="2628"/>
          <a:stretch/>
        </p:blipFill>
        <p:spPr bwMode="auto">
          <a:xfrm>
            <a:off x="283779" y="30469411"/>
            <a:ext cx="10515984" cy="1438275"/>
          </a:xfrm>
          <a:prstGeom prst="rect">
            <a:avLst/>
          </a:prstGeom>
          <a:noFill/>
          <a:extLst>
            <a:ext uri="{909E8E84-426E-40DD-AFC4-6F175D3DCCD1}">
              <a14:hiddenFill xmlns:a14="http://schemas.microsoft.com/office/drawing/2010/main">
                <a:solidFill>
                  <a:srgbClr val="FFFFFF"/>
                </a:solidFill>
              </a14:hiddenFill>
            </a:ext>
          </a:extLst>
        </p:spPr>
      </p:pic>
      <p:sp>
        <p:nvSpPr>
          <p:cNvPr id="13314" name="Text Box 3414"/>
          <p:cNvSpPr txBox="1">
            <a:spLocks noChangeArrowheads="1"/>
          </p:cNvSpPr>
          <p:nvPr/>
        </p:nvSpPr>
        <p:spPr bwMode="auto">
          <a:xfrm>
            <a:off x="946662" y="7398675"/>
            <a:ext cx="30545087" cy="2303704"/>
          </a:xfrm>
          <a:prstGeom prst="rect">
            <a:avLst/>
          </a:prstGeom>
          <a:noFill/>
          <a:ln w="9525">
            <a:noFill/>
            <a:miter lim="800000"/>
            <a:headEnd/>
            <a:tailEnd/>
          </a:ln>
        </p:spPr>
        <p:txBody>
          <a:bodyPr lIns="86863" tIns="43432" rIns="86863" bIns="43432">
            <a:spAutoFit/>
          </a:bodyPr>
          <a:lstStyle/>
          <a:p>
            <a:pPr marL="1619250" indent="-1619250" algn="ctr" defTabSz="692150">
              <a:lnSpc>
                <a:spcPct val="150000"/>
              </a:lnSpc>
            </a:pPr>
            <a:r>
              <a:rPr lang="pt-BR" sz="3200" b="1" dirty="0"/>
              <a:t>Fulano de TAL</a:t>
            </a:r>
            <a:r>
              <a:rPr lang="pt-BR" sz="3200" b="1" baseline="30000" dirty="0"/>
              <a:t>1</a:t>
            </a:r>
            <a:r>
              <a:rPr lang="pt-BR" sz="3200" b="1" dirty="0"/>
              <a:t>, Fulana de TAL</a:t>
            </a:r>
            <a:r>
              <a:rPr lang="pt-BR" sz="3200" b="1" baseline="30000" dirty="0"/>
              <a:t>2</a:t>
            </a:r>
            <a:endParaRPr lang="pt-BR" sz="3200" b="1" baseline="30000" dirty="0">
              <a:latin typeface="Arial" panose="020B0604020202020204" pitchFamily="34" charset="0"/>
              <a:ea typeface="ＭＳ Ｐゴシック"/>
              <a:cs typeface="Arial" panose="020B0604020202020204" pitchFamily="34" charset="0"/>
            </a:endParaRPr>
          </a:p>
          <a:p>
            <a:pPr algn="ctr">
              <a:lnSpc>
                <a:spcPct val="150000"/>
              </a:lnSpc>
            </a:pPr>
            <a:r>
              <a:rPr lang="pt-BR" sz="3200" baseline="30000" dirty="0"/>
              <a:t>1</a:t>
            </a:r>
            <a:r>
              <a:rPr lang="pt-BR" sz="3200" dirty="0"/>
              <a:t>Aluno(a) do Série/Curso – Nome da Instituição. E-mail: fulanodetal@gmail.com</a:t>
            </a:r>
          </a:p>
          <a:p>
            <a:pPr algn="ctr">
              <a:lnSpc>
                <a:spcPct val="150000"/>
              </a:lnSpc>
            </a:pPr>
            <a:r>
              <a:rPr lang="pt-BR" sz="3200" baseline="30000" dirty="0"/>
              <a:t>2</a:t>
            </a:r>
            <a:r>
              <a:rPr lang="pt-BR" sz="3200" dirty="0"/>
              <a:t>Professor(a) de Disciplina – Nome da Instituição. E-mail: fulanadetal@gmail.com</a:t>
            </a:r>
          </a:p>
        </p:txBody>
      </p:sp>
      <p:sp>
        <p:nvSpPr>
          <p:cNvPr id="13315" name="Text Box 3416"/>
          <p:cNvSpPr txBox="1">
            <a:spLocks noChangeArrowheads="1"/>
          </p:cNvSpPr>
          <p:nvPr/>
        </p:nvSpPr>
        <p:spPr bwMode="auto">
          <a:xfrm>
            <a:off x="11930633" y="33026348"/>
            <a:ext cx="7800975" cy="565150"/>
          </a:xfrm>
          <a:prstGeom prst="rect">
            <a:avLst/>
          </a:prstGeom>
          <a:noFill/>
          <a:ln w="9525">
            <a:noFill/>
            <a:miter lim="800000"/>
            <a:headEnd/>
            <a:tailEnd/>
          </a:ln>
        </p:spPr>
        <p:txBody>
          <a:bodyPr lIns="86863" tIns="43432" rIns="86863" bIns="43432">
            <a:spAutoFit/>
          </a:bodyPr>
          <a:lstStyle/>
          <a:p>
            <a:pPr algn="just" defTabSz="692150">
              <a:spcBef>
                <a:spcPct val="50000"/>
              </a:spcBef>
            </a:pPr>
            <a:r>
              <a:rPr lang="pt-BR" sz="3100" b="1">
                <a:latin typeface="tahoma, verdana, arial"/>
                <a:ea typeface="ＭＳ Ｐゴシック"/>
                <a:cs typeface="Times New Roman" pitchFamily="18" charset="0"/>
              </a:rPr>
              <a:t> </a:t>
            </a:r>
            <a:endParaRPr lang="pt-BR" sz="3100">
              <a:latin typeface="tahoma, verdana, arial"/>
              <a:ea typeface="ＭＳ Ｐゴシック"/>
              <a:cs typeface="Times New Roman" pitchFamily="18" charset="0"/>
            </a:endParaRPr>
          </a:p>
        </p:txBody>
      </p:sp>
      <p:sp>
        <p:nvSpPr>
          <p:cNvPr id="13316" name="Text Box 3434"/>
          <p:cNvSpPr txBox="1">
            <a:spLocks noChangeArrowheads="1"/>
          </p:cNvSpPr>
          <p:nvPr/>
        </p:nvSpPr>
        <p:spPr bwMode="auto">
          <a:xfrm>
            <a:off x="1055043" y="5926331"/>
            <a:ext cx="29595763" cy="1428055"/>
          </a:xfrm>
          <a:prstGeom prst="rect">
            <a:avLst/>
          </a:prstGeom>
          <a:noFill/>
          <a:ln w="9525">
            <a:noFill/>
            <a:miter lim="800000"/>
            <a:headEnd/>
            <a:tailEnd/>
          </a:ln>
        </p:spPr>
        <p:txBody>
          <a:bodyPr lIns="91918" tIns="45960" rIns="91918" bIns="45960">
            <a:spAutoFit/>
          </a:bodyPr>
          <a:lstStyle/>
          <a:p>
            <a:pPr algn="ctr" defTabSz="692150">
              <a:lnSpc>
                <a:spcPct val="150000"/>
              </a:lnSpc>
              <a:spcBef>
                <a:spcPct val="50000"/>
              </a:spcBef>
            </a:pPr>
            <a:r>
              <a:rPr lang="en-US" sz="6600" b="1" dirty="0">
                <a:latin typeface="Arial" panose="020B0604020202020204" pitchFamily="34" charset="0"/>
                <a:ea typeface="ＭＳ Ｐゴシック"/>
                <a:cs typeface="Arial" panose="020B0604020202020204" pitchFamily="34" charset="0"/>
              </a:rPr>
              <a:t>TÍTULO: </a:t>
            </a:r>
            <a:r>
              <a:rPr lang="en-US" sz="6600" b="1" dirty="0" err="1">
                <a:latin typeface="Arial" panose="020B0604020202020204" pitchFamily="34" charset="0"/>
                <a:ea typeface="ＭＳ Ｐゴシック"/>
                <a:cs typeface="Arial" panose="020B0604020202020204" pitchFamily="34" charset="0"/>
              </a:rPr>
              <a:t>Subtítulo</a:t>
            </a:r>
            <a:endParaRPr lang="pt-BR" sz="6600" dirty="0">
              <a:latin typeface="Arial" panose="020B0604020202020204" pitchFamily="34" charset="0"/>
              <a:ea typeface="ＭＳ Ｐゴシック"/>
              <a:cs typeface="Arial" panose="020B0604020202020204" pitchFamily="34" charset="0"/>
            </a:endParaRPr>
          </a:p>
        </p:txBody>
      </p:sp>
      <p:sp>
        <p:nvSpPr>
          <p:cNvPr id="13318" name="Text Box 3674"/>
          <p:cNvSpPr txBox="1">
            <a:spLocks noChangeArrowheads="1"/>
          </p:cNvSpPr>
          <p:nvPr/>
        </p:nvSpPr>
        <p:spPr bwMode="auto">
          <a:xfrm>
            <a:off x="12176125" y="12901613"/>
            <a:ext cx="2138363" cy="460375"/>
          </a:xfrm>
          <a:prstGeom prst="rect">
            <a:avLst/>
          </a:prstGeom>
          <a:noFill/>
          <a:ln w="9525">
            <a:noFill/>
            <a:miter lim="800000"/>
            <a:headEnd/>
            <a:tailEnd/>
          </a:ln>
        </p:spPr>
        <p:txBody>
          <a:bodyPr lIns="96762" tIns="48381" rIns="96762" bIns="48381">
            <a:spAutoFit/>
          </a:bodyPr>
          <a:lstStyle/>
          <a:p>
            <a:pPr defTabSz="968375">
              <a:spcBef>
                <a:spcPct val="50000"/>
              </a:spcBef>
            </a:pPr>
            <a:endParaRPr lang="en-US" sz="2400">
              <a:latin typeface="tahoma, verdana, arial"/>
              <a:ea typeface="ＭＳ Ｐゴシック"/>
              <a:cs typeface="Times New Roman" pitchFamily="18" charset="0"/>
            </a:endParaRPr>
          </a:p>
        </p:txBody>
      </p:sp>
      <p:cxnSp>
        <p:nvCxnSpPr>
          <p:cNvPr id="33" name="Straight Connector 32"/>
          <p:cNvCxnSpPr/>
          <p:nvPr/>
        </p:nvCxnSpPr>
        <p:spPr>
          <a:xfrm flipV="1">
            <a:off x="21567886" y="10278646"/>
            <a:ext cx="2" cy="29433141"/>
          </a:xfrm>
          <a:prstGeom prst="line">
            <a:avLst/>
          </a:prstGeom>
        </p:spPr>
        <p:style>
          <a:lnRef idx="2">
            <a:schemeClr val="dk1"/>
          </a:lnRef>
          <a:fillRef idx="0">
            <a:schemeClr val="dk1"/>
          </a:fillRef>
          <a:effectRef idx="1">
            <a:schemeClr val="dk1"/>
          </a:effectRef>
          <a:fontRef idx="minor">
            <a:schemeClr val="tx1"/>
          </a:fontRef>
        </p:style>
      </p:cxnSp>
      <p:sp>
        <p:nvSpPr>
          <p:cNvPr id="13321" name="Text Box 3646"/>
          <p:cNvSpPr txBox="1">
            <a:spLocks noChangeArrowheads="1"/>
          </p:cNvSpPr>
          <p:nvPr/>
        </p:nvSpPr>
        <p:spPr bwMode="auto">
          <a:xfrm>
            <a:off x="628650" y="12097644"/>
            <a:ext cx="9929813" cy="4765916"/>
          </a:xfrm>
          <a:prstGeom prst="rect">
            <a:avLst/>
          </a:prstGeom>
          <a:noFill/>
          <a:ln w="9525">
            <a:noFill/>
            <a:miter lim="800000"/>
            <a:headEnd/>
            <a:tailEnd/>
          </a:ln>
        </p:spPr>
        <p:txBody>
          <a:bodyPr lIns="86863" tIns="43432" rIns="86863" bIns="43432">
            <a:spAutoFit/>
          </a:bodyPr>
          <a:lstStyle/>
          <a:p>
            <a:pPr algn="just" defTabSz="692150">
              <a:lnSpc>
                <a:spcPct val="150000"/>
              </a:lnSpc>
              <a:spcBef>
                <a:spcPct val="50000"/>
              </a:spcBef>
            </a:pPr>
            <a:r>
              <a:rPr lang="pt-BR" sz="3200" dirty="0"/>
              <a:t>Parte inicial do texto, na qual devem constar o tema e a delimitação do assunto tratado, além de outros elementos necessários para situar o trabalho, tais como: justificativa, embasamento teórico e estrutura do trabalho, tratados de forma sucinta.</a:t>
            </a:r>
          </a:p>
          <a:p>
            <a:pPr algn="just" defTabSz="692150">
              <a:lnSpc>
                <a:spcPct val="150000"/>
              </a:lnSpc>
              <a:spcBef>
                <a:spcPct val="50000"/>
              </a:spcBef>
            </a:pPr>
            <a:endParaRPr lang="pt-PT" sz="3200" dirty="0">
              <a:solidFill>
                <a:srgbClr val="000000"/>
              </a:solidFill>
              <a:latin typeface="Arial" panose="020B0604020202020204" pitchFamily="34" charset="0"/>
              <a:cs typeface="Arial" panose="020B0604020202020204" pitchFamily="34" charset="0"/>
            </a:endParaRPr>
          </a:p>
        </p:txBody>
      </p:sp>
      <p:sp>
        <p:nvSpPr>
          <p:cNvPr id="13323" name="Text Box 3682"/>
          <p:cNvSpPr txBox="1">
            <a:spLocks noChangeArrowheads="1"/>
          </p:cNvSpPr>
          <p:nvPr/>
        </p:nvSpPr>
        <p:spPr bwMode="auto">
          <a:xfrm>
            <a:off x="11226601" y="29091532"/>
            <a:ext cx="10160000" cy="8223008"/>
          </a:xfrm>
          <a:prstGeom prst="rect">
            <a:avLst/>
          </a:prstGeom>
          <a:noFill/>
          <a:ln w="9525">
            <a:noFill/>
            <a:miter lim="800000"/>
            <a:headEnd/>
            <a:tailEnd/>
          </a:ln>
        </p:spPr>
        <p:txBody>
          <a:bodyPr lIns="96762" tIns="48381" rIns="96762" bIns="48381">
            <a:spAutoFit/>
          </a:bodyPr>
          <a:lstStyle/>
          <a:p>
            <a:pPr algn="just" defTabSz="968375">
              <a:lnSpc>
                <a:spcPct val="150000"/>
              </a:lnSpc>
              <a:spcBef>
                <a:spcPct val="50000"/>
              </a:spcBef>
            </a:pPr>
            <a:r>
              <a:rPr lang="en-US" sz="3200" dirty="0" err="1"/>
              <a:t>Analisar</a:t>
            </a:r>
            <a:r>
              <a:rPr lang="en-US" sz="3200" dirty="0"/>
              <a:t> </a:t>
            </a:r>
            <a:r>
              <a:rPr lang="en-US" sz="3200" dirty="0" err="1"/>
              <a:t>criticamente</a:t>
            </a:r>
            <a:r>
              <a:rPr lang="en-US" sz="3200" dirty="0"/>
              <a:t> </a:t>
            </a:r>
            <a:r>
              <a:rPr lang="en-US" sz="3200" dirty="0" err="1"/>
              <a:t>os</a:t>
            </a:r>
            <a:r>
              <a:rPr lang="en-US" sz="3200" dirty="0"/>
              <a:t> </a:t>
            </a:r>
            <a:r>
              <a:rPr lang="en-US" sz="3200" dirty="0" err="1"/>
              <a:t>resultados</a:t>
            </a:r>
            <a:r>
              <a:rPr lang="en-US" sz="3200" dirty="0"/>
              <a:t> </a:t>
            </a:r>
            <a:r>
              <a:rPr lang="en-US" sz="3200" dirty="0" err="1"/>
              <a:t>frente</a:t>
            </a:r>
            <a:r>
              <a:rPr lang="en-US" sz="3200" dirty="0"/>
              <a:t> </a:t>
            </a:r>
            <a:r>
              <a:rPr lang="en-US" sz="3200" dirty="0" err="1"/>
              <a:t>ao</a:t>
            </a:r>
            <a:r>
              <a:rPr lang="en-US" sz="3200" dirty="0"/>
              <a:t> </a:t>
            </a:r>
            <a:r>
              <a:rPr lang="en-US" sz="3200" dirty="0" err="1"/>
              <a:t>conhecimento</a:t>
            </a:r>
            <a:r>
              <a:rPr lang="en-US" sz="3200" dirty="0"/>
              <a:t> </a:t>
            </a:r>
            <a:r>
              <a:rPr lang="en-US" sz="3200" dirty="0" err="1"/>
              <a:t>atual</a:t>
            </a:r>
            <a:r>
              <a:rPr lang="en-US" sz="3200" dirty="0"/>
              <a:t>, </a:t>
            </a:r>
            <a:r>
              <a:rPr lang="en-US" sz="3200" dirty="0" err="1"/>
              <a:t>evitando</a:t>
            </a:r>
            <a:r>
              <a:rPr lang="en-US" sz="3200" dirty="0"/>
              <a:t> </a:t>
            </a:r>
            <a:r>
              <a:rPr lang="en-US" sz="3200" dirty="0" err="1"/>
              <a:t>excesso</a:t>
            </a:r>
            <a:r>
              <a:rPr lang="en-US" sz="3200" dirty="0"/>
              <a:t> de </a:t>
            </a:r>
            <a:r>
              <a:rPr lang="en-US" sz="3200" dirty="0" err="1"/>
              <a:t>comparações</a:t>
            </a:r>
            <a:r>
              <a:rPr lang="en-US" sz="3200" dirty="0"/>
              <a:t> com a </a:t>
            </a:r>
            <a:r>
              <a:rPr lang="en-US" sz="3200" dirty="0" err="1"/>
              <a:t>literatura</a:t>
            </a:r>
            <a:r>
              <a:rPr lang="en-US" sz="3200" dirty="0"/>
              <a:t>. </a:t>
            </a:r>
            <a:r>
              <a:rPr lang="en-US" sz="3200" dirty="0" err="1"/>
              <a:t>Destacar</a:t>
            </a:r>
            <a:r>
              <a:rPr lang="en-US" sz="3200" dirty="0"/>
              <a:t> </a:t>
            </a:r>
            <a:r>
              <a:rPr lang="en-US" sz="3200" dirty="0" err="1"/>
              <a:t>os</a:t>
            </a:r>
            <a:r>
              <a:rPr lang="en-US" sz="3200" dirty="0"/>
              <a:t> </a:t>
            </a:r>
            <a:r>
              <a:rPr lang="en-US" sz="3200" dirty="0" err="1"/>
              <a:t>principais</a:t>
            </a:r>
            <a:r>
              <a:rPr lang="en-US" sz="3200" dirty="0"/>
              <a:t> </a:t>
            </a:r>
            <a:r>
              <a:rPr lang="en-US" sz="3200" dirty="0" err="1"/>
              <a:t>resultados</a:t>
            </a:r>
            <a:r>
              <a:rPr lang="en-US" sz="3200" dirty="0"/>
              <a:t>, </a:t>
            </a:r>
            <a:r>
              <a:rPr lang="en-US" sz="3200" dirty="0" err="1"/>
              <a:t>apresentando</a:t>
            </a:r>
            <a:r>
              <a:rPr lang="en-US" sz="3200" dirty="0"/>
              <a:t> </a:t>
            </a:r>
            <a:r>
              <a:rPr lang="en-US" sz="3200" dirty="0" err="1"/>
              <a:t>tabelas</a:t>
            </a:r>
            <a:r>
              <a:rPr lang="en-US" sz="3200" dirty="0"/>
              <a:t>, </a:t>
            </a:r>
            <a:r>
              <a:rPr lang="en-US" sz="3200" dirty="0" err="1"/>
              <a:t>figuras</a:t>
            </a:r>
            <a:r>
              <a:rPr lang="en-US" sz="3200" dirty="0"/>
              <a:t> </a:t>
            </a:r>
            <a:r>
              <a:rPr lang="en-US" sz="3200" dirty="0" err="1"/>
              <a:t>ou</a:t>
            </a:r>
            <a:r>
              <a:rPr lang="en-US" sz="3200" dirty="0"/>
              <a:t> </a:t>
            </a:r>
            <a:r>
              <a:rPr lang="en-US" sz="3200" dirty="0" err="1"/>
              <a:t>gráficos</a:t>
            </a:r>
            <a:r>
              <a:rPr lang="en-US" sz="3200" dirty="0"/>
              <a:t> </a:t>
            </a:r>
            <a:r>
              <a:rPr lang="en-US" sz="3200" dirty="0" err="1"/>
              <a:t>pertinentes</a:t>
            </a:r>
            <a:r>
              <a:rPr lang="en-US" sz="3200" dirty="0"/>
              <a:t>, </a:t>
            </a:r>
            <a:r>
              <a:rPr lang="en-US" sz="3200" dirty="0" err="1"/>
              <a:t>os</a:t>
            </a:r>
            <a:r>
              <a:rPr lang="en-US" sz="3200" dirty="0"/>
              <a:t> </a:t>
            </a:r>
            <a:r>
              <a:rPr lang="en-US" sz="3200" dirty="0" err="1"/>
              <a:t>quais</a:t>
            </a:r>
            <a:r>
              <a:rPr lang="en-US" sz="3200" dirty="0"/>
              <a:t> </a:t>
            </a:r>
            <a:r>
              <a:rPr lang="en-US" sz="3200" dirty="0" err="1"/>
              <a:t>deverão</a:t>
            </a:r>
            <a:r>
              <a:rPr lang="en-US" sz="3200" dirty="0"/>
              <a:t> </a:t>
            </a:r>
            <a:r>
              <a:rPr lang="en-US" sz="3200" dirty="0" err="1"/>
              <a:t>ser</a:t>
            </a:r>
            <a:r>
              <a:rPr lang="en-US" sz="3200" dirty="0"/>
              <a:t> </a:t>
            </a:r>
            <a:r>
              <a:rPr lang="en-US" sz="3200" dirty="0" err="1"/>
              <a:t>inseridos</a:t>
            </a:r>
            <a:r>
              <a:rPr lang="en-US" sz="3200" dirty="0"/>
              <a:t> </a:t>
            </a:r>
            <a:r>
              <a:rPr lang="en-US" sz="3200" dirty="0" err="1"/>
              <a:t>sequencialmente</a:t>
            </a:r>
            <a:r>
              <a:rPr lang="en-US" sz="3200" dirty="0"/>
              <a:t> no </a:t>
            </a:r>
            <a:r>
              <a:rPr lang="en-US" sz="3200" dirty="0" err="1"/>
              <a:t>texto</a:t>
            </a:r>
            <a:r>
              <a:rPr lang="en-US" sz="3200" dirty="0"/>
              <a:t>. </a:t>
            </a:r>
            <a:r>
              <a:rPr lang="pt-PT" sz="3200" dirty="0">
                <a:solidFill>
                  <a:srgbClr val="000000"/>
                </a:solidFill>
                <a:latin typeface="Arial" panose="020B0604020202020204" pitchFamily="34" charset="0"/>
                <a:cs typeface="Arial" panose="020B0604020202020204" pitchFamily="34" charset="0"/>
              </a:rPr>
              <a:t>Eles deverão cobrir, no máximo, 50% do pôster, informando a fonte dos dados contidos (abaixo das </a:t>
            </a:r>
            <a:r>
              <a:rPr lang="en-US" sz="3200" dirty="0" err="1"/>
              <a:t>ilustrações</a:t>
            </a:r>
            <a:r>
              <a:rPr lang="en-US" sz="3200" dirty="0"/>
              <a:t>)</a:t>
            </a:r>
            <a:r>
              <a:rPr lang="pt-PT" sz="3200" dirty="0">
                <a:solidFill>
                  <a:srgbClr val="000000"/>
                </a:solidFill>
                <a:latin typeface="Arial" panose="020B0604020202020204" pitchFamily="34" charset="0"/>
                <a:cs typeface="Arial" panose="020B0604020202020204" pitchFamily="34" charset="0"/>
              </a:rPr>
              <a:t>.</a:t>
            </a:r>
            <a:r>
              <a:rPr lang="en-US" sz="3200" dirty="0"/>
              <a:t> </a:t>
            </a:r>
            <a:r>
              <a:rPr lang="en-US" sz="3200" dirty="0" err="1"/>
              <a:t>Quando</a:t>
            </a:r>
            <a:r>
              <a:rPr lang="en-US" sz="3200" dirty="0"/>
              <a:t> </a:t>
            </a:r>
            <a:r>
              <a:rPr lang="en-US" sz="3200" dirty="0" err="1"/>
              <a:t>apropriado</a:t>
            </a:r>
            <a:r>
              <a:rPr lang="en-US" sz="3200" dirty="0"/>
              <a:t>, </a:t>
            </a:r>
            <a:r>
              <a:rPr lang="en-US" sz="3200" dirty="0" err="1"/>
              <a:t>apresentar</a:t>
            </a:r>
            <a:r>
              <a:rPr lang="en-US" sz="3200" dirty="0"/>
              <a:t> </a:t>
            </a:r>
            <a:r>
              <a:rPr lang="en-US" sz="3200" dirty="0" err="1"/>
              <a:t>análise</a:t>
            </a:r>
            <a:r>
              <a:rPr lang="en-US" sz="3200" dirty="0"/>
              <a:t> </a:t>
            </a:r>
            <a:r>
              <a:rPr lang="en-US" sz="3200" dirty="0" err="1"/>
              <a:t>estatística</a:t>
            </a:r>
            <a:r>
              <a:rPr lang="en-US" sz="3200" dirty="0"/>
              <a:t> dos dados. </a:t>
            </a:r>
            <a:r>
              <a:rPr lang="en-US" sz="3200" dirty="0" err="1"/>
              <a:t>Apontar</a:t>
            </a:r>
            <a:r>
              <a:rPr lang="en-US" sz="3200" dirty="0"/>
              <a:t> a </a:t>
            </a:r>
            <a:r>
              <a:rPr lang="en-US" sz="3200" dirty="0" err="1"/>
              <a:t>contribuição</a:t>
            </a:r>
            <a:r>
              <a:rPr lang="en-US" sz="3200" dirty="0"/>
              <a:t> do </a:t>
            </a:r>
            <a:r>
              <a:rPr lang="en-US" sz="3200" dirty="0" err="1"/>
              <a:t>trabalho</a:t>
            </a:r>
            <a:r>
              <a:rPr lang="en-US" sz="3200" dirty="0"/>
              <a:t> e </a:t>
            </a:r>
            <a:r>
              <a:rPr lang="en-US" sz="3200" dirty="0" err="1"/>
              <a:t>sugestões</a:t>
            </a:r>
            <a:r>
              <a:rPr lang="en-US" sz="3200" dirty="0"/>
              <a:t> para </a:t>
            </a:r>
            <a:r>
              <a:rPr lang="en-US" sz="3200" dirty="0" err="1"/>
              <a:t>trabalhos</a:t>
            </a:r>
            <a:r>
              <a:rPr lang="en-US" sz="3200" dirty="0"/>
              <a:t> </a:t>
            </a:r>
            <a:r>
              <a:rPr lang="en-US" sz="3200" dirty="0" err="1"/>
              <a:t>futuros</a:t>
            </a:r>
            <a:r>
              <a:rPr lang="en-US" sz="3200" dirty="0"/>
              <a:t>.</a:t>
            </a:r>
            <a:endParaRPr lang="pt-BR" sz="3200" dirty="0">
              <a:solidFill>
                <a:srgbClr val="000000"/>
              </a:solidFill>
              <a:latin typeface="Arial" panose="020B0604020202020204" pitchFamily="34" charset="0"/>
              <a:cs typeface="Arial" panose="020B0604020202020204" pitchFamily="34" charset="0"/>
            </a:endParaRPr>
          </a:p>
        </p:txBody>
      </p:sp>
      <p:sp>
        <p:nvSpPr>
          <p:cNvPr id="13324" name="Text Box 3923"/>
          <p:cNvSpPr txBox="1">
            <a:spLocks noChangeArrowheads="1"/>
          </p:cNvSpPr>
          <p:nvPr/>
        </p:nvSpPr>
        <p:spPr bwMode="auto">
          <a:xfrm>
            <a:off x="21850169" y="24017682"/>
            <a:ext cx="9955212" cy="6745681"/>
          </a:xfrm>
          <a:prstGeom prst="rect">
            <a:avLst/>
          </a:prstGeom>
          <a:noFill/>
          <a:ln w="9525">
            <a:noFill/>
            <a:miter lim="800000"/>
            <a:headEnd/>
            <a:tailEnd/>
          </a:ln>
        </p:spPr>
        <p:txBody>
          <a:bodyPr lIns="96762" tIns="48381" rIns="96762" bIns="48381">
            <a:spAutoFit/>
          </a:bodyPr>
          <a:lstStyle/>
          <a:p>
            <a:pPr algn="just" defTabSz="968375">
              <a:lnSpc>
                <a:spcPct val="150000"/>
              </a:lnSpc>
              <a:spcBef>
                <a:spcPct val="50000"/>
              </a:spcBef>
            </a:pPr>
            <a:r>
              <a:rPr lang="pt-BR" sz="3200" dirty="0"/>
              <a:t>Parte final do texto, na qual se apresentam as conclusões do trabalho. </a:t>
            </a:r>
            <a:r>
              <a:rPr lang="pt-BR" sz="3200" dirty="0">
                <a:latin typeface="Arial" panose="020B0604020202020204" pitchFamily="34" charset="0"/>
                <a:cs typeface="Arial" panose="020B0604020202020204" pitchFamily="34" charset="0"/>
              </a:rPr>
              <a:t>Deve-se concluir somente o que foi comprovado, com interpretação lógica, não cabendo opiniões próprias ou análises não investigadas. As conclusões de qualquer trabalho científico devem responder aos objetivos propostos. Deve ser apresentada, preferencialmente, em tópicos.</a:t>
            </a:r>
          </a:p>
          <a:p>
            <a:pPr algn="just" defTabSz="968375">
              <a:lnSpc>
                <a:spcPct val="150000"/>
              </a:lnSpc>
            </a:pPr>
            <a:endParaRPr lang="pt-BR" sz="3200" dirty="0">
              <a:latin typeface="Arial" panose="020B0604020202020204" pitchFamily="34" charset="0"/>
              <a:cs typeface="Arial" panose="020B0604020202020204" pitchFamily="34" charset="0"/>
            </a:endParaRPr>
          </a:p>
        </p:txBody>
      </p:sp>
      <p:sp>
        <p:nvSpPr>
          <p:cNvPr id="13330" name="Retângulo 46"/>
          <p:cNvSpPr>
            <a:spLocks noChangeArrowheads="1"/>
          </p:cNvSpPr>
          <p:nvPr/>
        </p:nvSpPr>
        <p:spPr bwMode="auto">
          <a:xfrm>
            <a:off x="1105976" y="10744924"/>
            <a:ext cx="3079689" cy="584775"/>
          </a:xfrm>
          <a:prstGeom prst="rect">
            <a:avLst/>
          </a:prstGeom>
          <a:noFill/>
          <a:ln w="9525">
            <a:noFill/>
            <a:miter lim="800000"/>
            <a:headEnd/>
            <a:tailEnd/>
          </a:ln>
        </p:spPr>
        <p:txBody>
          <a:bodyPr wrap="none">
            <a:spAutoFit/>
          </a:bodyPr>
          <a:lstStyle/>
          <a:p>
            <a:pPr defTabSz="1020763"/>
            <a:r>
              <a:rPr lang="pt-BR" sz="3200" b="1" dirty="0">
                <a:latin typeface="Arial" panose="020B0604020202020204" pitchFamily="34" charset="0"/>
                <a:cs typeface="Arial" panose="020B0604020202020204" pitchFamily="34" charset="0"/>
              </a:rPr>
              <a:t>INTRODUÇÃO </a:t>
            </a:r>
          </a:p>
        </p:txBody>
      </p:sp>
      <p:sp>
        <p:nvSpPr>
          <p:cNvPr id="13332" name="Retângulo 47"/>
          <p:cNvSpPr>
            <a:spLocks noChangeArrowheads="1"/>
          </p:cNvSpPr>
          <p:nvPr/>
        </p:nvSpPr>
        <p:spPr bwMode="auto">
          <a:xfrm>
            <a:off x="11630025" y="10744200"/>
            <a:ext cx="4834529" cy="584775"/>
          </a:xfrm>
          <a:prstGeom prst="rect">
            <a:avLst/>
          </a:prstGeom>
          <a:noFill/>
          <a:ln w="9525">
            <a:noFill/>
            <a:miter lim="800000"/>
            <a:headEnd/>
            <a:tailEnd/>
          </a:ln>
        </p:spPr>
        <p:txBody>
          <a:bodyPr wrap="none">
            <a:spAutoFit/>
          </a:bodyPr>
          <a:lstStyle/>
          <a:p>
            <a:pPr marL="514350" indent="-514350" defTabSz="1020763"/>
            <a:r>
              <a:rPr lang="pt-BR" sz="3200" b="1" dirty="0">
                <a:latin typeface="Arial" panose="020B0604020202020204" pitchFamily="34" charset="0"/>
                <a:cs typeface="Arial" panose="020B0604020202020204" pitchFamily="34" charset="0"/>
              </a:rPr>
              <a:t>MATERIAL E MÉTODOS</a:t>
            </a:r>
          </a:p>
        </p:txBody>
      </p:sp>
      <p:sp>
        <p:nvSpPr>
          <p:cNvPr id="13334" name="Retângulo 53"/>
          <p:cNvSpPr>
            <a:spLocks noChangeArrowheads="1"/>
          </p:cNvSpPr>
          <p:nvPr/>
        </p:nvSpPr>
        <p:spPr bwMode="auto">
          <a:xfrm>
            <a:off x="11687325" y="27930693"/>
            <a:ext cx="8331200" cy="584775"/>
          </a:xfrm>
          <a:prstGeom prst="rect">
            <a:avLst/>
          </a:prstGeom>
          <a:noFill/>
          <a:ln w="9525">
            <a:noFill/>
            <a:miter lim="800000"/>
            <a:headEnd/>
            <a:tailEnd/>
          </a:ln>
        </p:spPr>
        <p:txBody>
          <a:bodyPr>
            <a:spAutoFit/>
          </a:bodyPr>
          <a:lstStyle/>
          <a:p>
            <a:pPr defTabSz="1020763"/>
            <a:r>
              <a:rPr lang="pt-BR" sz="3200" b="1" dirty="0">
                <a:latin typeface="Arial" panose="020B0604020202020204" pitchFamily="34" charset="0"/>
                <a:cs typeface="Arial" panose="020B0604020202020204" pitchFamily="34" charset="0"/>
              </a:rPr>
              <a:t>RESULTADOS E DISCUSSÃO</a:t>
            </a:r>
          </a:p>
        </p:txBody>
      </p:sp>
      <p:sp>
        <p:nvSpPr>
          <p:cNvPr id="13336" name="Retângulo 55"/>
          <p:cNvSpPr>
            <a:spLocks noChangeArrowheads="1"/>
          </p:cNvSpPr>
          <p:nvPr/>
        </p:nvSpPr>
        <p:spPr bwMode="auto">
          <a:xfrm>
            <a:off x="22274213" y="22899084"/>
            <a:ext cx="2829621" cy="584775"/>
          </a:xfrm>
          <a:prstGeom prst="rect">
            <a:avLst/>
          </a:prstGeom>
          <a:noFill/>
          <a:ln w="9525">
            <a:noFill/>
            <a:miter lim="800000"/>
            <a:headEnd/>
            <a:tailEnd/>
          </a:ln>
        </p:spPr>
        <p:txBody>
          <a:bodyPr wrap="none">
            <a:spAutoFit/>
          </a:bodyPr>
          <a:lstStyle/>
          <a:p>
            <a:pPr defTabSz="1020763"/>
            <a:r>
              <a:rPr lang="pt-BR" sz="3200" b="1" dirty="0">
                <a:latin typeface="Arial" panose="020B0604020202020204" pitchFamily="34" charset="0"/>
                <a:cs typeface="Arial" panose="020B0604020202020204" pitchFamily="34" charset="0"/>
              </a:rPr>
              <a:t>CONCLUSÃO</a:t>
            </a:r>
          </a:p>
        </p:txBody>
      </p:sp>
      <p:sp>
        <p:nvSpPr>
          <p:cNvPr id="13338" name="Retângulo 57"/>
          <p:cNvSpPr>
            <a:spLocks noChangeArrowheads="1"/>
          </p:cNvSpPr>
          <p:nvPr/>
        </p:nvSpPr>
        <p:spPr bwMode="auto">
          <a:xfrm>
            <a:off x="22274213" y="30800001"/>
            <a:ext cx="4122219" cy="584775"/>
          </a:xfrm>
          <a:prstGeom prst="rect">
            <a:avLst/>
          </a:prstGeom>
          <a:noFill/>
          <a:ln w="9525">
            <a:noFill/>
            <a:miter lim="800000"/>
            <a:headEnd/>
            <a:tailEnd/>
          </a:ln>
        </p:spPr>
        <p:txBody>
          <a:bodyPr wrap="none">
            <a:spAutoFit/>
          </a:bodyPr>
          <a:lstStyle/>
          <a:p>
            <a:r>
              <a:rPr lang="pt-BR" sz="3200" b="1" dirty="0">
                <a:latin typeface="Arial" panose="020B0604020202020204" pitchFamily="34" charset="0"/>
                <a:cs typeface="Arial" panose="020B0604020202020204" pitchFamily="34" charset="0"/>
              </a:rPr>
              <a:t>AGRADECIMENTOS</a:t>
            </a:r>
            <a:endParaRPr lang="pt-BR" sz="3200" dirty="0">
              <a:latin typeface="Arial" panose="020B0604020202020204" pitchFamily="34" charset="0"/>
              <a:cs typeface="Arial" panose="020B0604020202020204" pitchFamily="34" charset="0"/>
            </a:endParaRPr>
          </a:p>
        </p:txBody>
      </p:sp>
      <p:sp>
        <p:nvSpPr>
          <p:cNvPr id="13339" name="Text Box 3661"/>
          <p:cNvSpPr txBox="1">
            <a:spLocks noChangeArrowheads="1"/>
          </p:cNvSpPr>
          <p:nvPr/>
        </p:nvSpPr>
        <p:spPr bwMode="auto">
          <a:xfrm>
            <a:off x="11441931" y="12025313"/>
            <a:ext cx="9872662" cy="3791026"/>
          </a:xfrm>
          <a:prstGeom prst="rect">
            <a:avLst/>
          </a:prstGeom>
          <a:noFill/>
          <a:ln w="9525">
            <a:noFill/>
            <a:miter lim="800000"/>
            <a:headEnd/>
            <a:tailEnd/>
          </a:ln>
        </p:spPr>
        <p:txBody>
          <a:bodyPr lIns="96762" tIns="48381" rIns="96762" bIns="48381">
            <a:spAutoFit/>
          </a:bodyPr>
          <a:lstStyle/>
          <a:p>
            <a:pPr algn="just" defTabSz="655638">
              <a:lnSpc>
                <a:spcPct val="150000"/>
              </a:lnSpc>
              <a:spcBef>
                <a:spcPct val="50000"/>
              </a:spcBef>
            </a:pPr>
            <a:r>
              <a:rPr lang="pt-BR" sz="3200" dirty="0">
                <a:latin typeface="Arial" panose="020B0604020202020204" pitchFamily="34" charset="0"/>
                <a:cs typeface="Arial" panose="020B0604020202020204" pitchFamily="34" charset="0"/>
              </a:rPr>
              <a:t>Esta seção deverá apresentar o material e os métodos utilizados na pesquisa. Pode-se utilizar esquemas para apresentar a metodologia de forma resumida. Deve ser apresentada, preferencialmente, em tópicos.</a:t>
            </a:r>
          </a:p>
        </p:txBody>
      </p:sp>
      <p:sp>
        <p:nvSpPr>
          <p:cNvPr id="13344" name="Text Box 3661"/>
          <p:cNvSpPr txBox="1">
            <a:spLocks noChangeArrowheads="1"/>
          </p:cNvSpPr>
          <p:nvPr/>
        </p:nvSpPr>
        <p:spPr bwMode="auto">
          <a:xfrm>
            <a:off x="21890657" y="31805022"/>
            <a:ext cx="9872662" cy="1575034"/>
          </a:xfrm>
          <a:prstGeom prst="rect">
            <a:avLst/>
          </a:prstGeom>
          <a:noFill/>
          <a:ln w="9525">
            <a:noFill/>
            <a:miter lim="800000"/>
            <a:headEnd/>
            <a:tailEnd/>
          </a:ln>
        </p:spPr>
        <p:txBody>
          <a:bodyPr lIns="96762" tIns="48381" rIns="96762" bIns="48381">
            <a:spAutoFit/>
          </a:bodyPr>
          <a:lstStyle/>
          <a:p>
            <a:pPr algn="just" defTabSz="655638">
              <a:lnSpc>
                <a:spcPct val="150000"/>
              </a:lnSpc>
              <a:spcBef>
                <a:spcPct val="50000"/>
              </a:spcBef>
            </a:pPr>
            <a:r>
              <a:rPr lang="pt-BR" sz="3200" dirty="0">
                <a:latin typeface="Arial" panose="020B0604020202020204" pitchFamily="34" charset="0"/>
                <a:cs typeface="Arial" panose="020B0604020202020204" pitchFamily="34" charset="0"/>
              </a:rPr>
              <a:t>Instituições que auxiliaram no desenvolvimento da pesquisa.</a:t>
            </a:r>
          </a:p>
        </p:txBody>
      </p:sp>
      <p:sp>
        <p:nvSpPr>
          <p:cNvPr id="13352" name="AutoShape 40" descr="9k="/>
          <p:cNvSpPr>
            <a:spLocks noChangeAspect="1" noChangeArrowheads="1"/>
          </p:cNvSpPr>
          <p:nvPr/>
        </p:nvSpPr>
        <p:spPr bwMode="auto">
          <a:xfrm>
            <a:off x="15039975" y="20616863"/>
            <a:ext cx="2324100" cy="1971675"/>
          </a:xfrm>
          <a:prstGeom prst="rect">
            <a:avLst/>
          </a:prstGeom>
          <a:noFill/>
        </p:spPr>
        <p:txBody>
          <a:bodyPr/>
          <a:lstStyle/>
          <a:p>
            <a:endParaRPr lang="pt-BR"/>
          </a:p>
        </p:txBody>
      </p:sp>
      <p:sp>
        <p:nvSpPr>
          <p:cNvPr id="13354" name="AutoShape 42" descr="9k="/>
          <p:cNvSpPr>
            <a:spLocks noChangeAspect="1" noChangeArrowheads="1"/>
          </p:cNvSpPr>
          <p:nvPr/>
        </p:nvSpPr>
        <p:spPr bwMode="auto">
          <a:xfrm>
            <a:off x="15039975" y="20616863"/>
            <a:ext cx="2324100" cy="1971675"/>
          </a:xfrm>
          <a:prstGeom prst="rect">
            <a:avLst/>
          </a:prstGeom>
          <a:noFill/>
        </p:spPr>
        <p:txBody>
          <a:bodyPr/>
          <a:lstStyle/>
          <a:p>
            <a:endParaRPr lang="pt-BR"/>
          </a:p>
        </p:txBody>
      </p:sp>
      <p:sp>
        <p:nvSpPr>
          <p:cNvPr id="13356" name="AutoShape 44" descr="9k="/>
          <p:cNvSpPr>
            <a:spLocks noChangeAspect="1" noChangeArrowheads="1"/>
          </p:cNvSpPr>
          <p:nvPr/>
        </p:nvSpPr>
        <p:spPr bwMode="auto">
          <a:xfrm>
            <a:off x="15039975" y="20616863"/>
            <a:ext cx="2324100" cy="1971675"/>
          </a:xfrm>
          <a:prstGeom prst="rect">
            <a:avLst/>
          </a:prstGeom>
          <a:noFill/>
        </p:spPr>
        <p:txBody>
          <a:bodyPr/>
          <a:lstStyle/>
          <a:p>
            <a:endParaRPr lang="pt-BR"/>
          </a:p>
        </p:txBody>
      </p:sp>
      <p:sp>
        <p:nvSpPr>
          <p:cNvPr id="13358" name="AutoShape 46" descr="9k="/>
          <p:cNvSpPr>
            <a:spLocks noChangeAspect="1" noChangeArrowheads="1"/>
          </p:cNvSpPr>
          <p:nvPr/>
        </p:nvSpPr>
        <p:spPr bwMode="auto">
          <a:xfrm>
            <a:off x="15039975" y="20616863"/>
            <a:ext cx="2324100" cy="1971675"/>
          </a:xfrm>
          <a:prstGeom prst="rect">
            <a:avLst/>
          </a:prstGeom>
          <a:noFill/>
        </p:spPr>
        <p:txBody>
          <a:bodyPr/>
          <a:lstStyle/>
          <a:p>
            <a:endParaRPr lang="pt-BR"/>
          </a:p>
        </p:txBody>
      </p:sp>
      <p:sp>
        <p:nvSpPr>
          <p:cNvPr id="13360" name="AutoShape 48" descr="9k="/>
          <p:cNvSpPr>
            <a:spLocks noChangeAspect="1" noChangeArrowheads="1"/>
          </p:cNvSpPr>
          <p:nvPr/>
        </p:nvSpPr>
        <p:spPr bwMode="auto">
          <a:xfrm>
            <a:off x="15039975" y="20621625"/>
            <a:ext cx="2324100" cy="1962150"/>
          </a:xfrm>
          <a:prstGeom prst="rect">
            <a:avLst/>
          </a:prstGeom>
          <a:noFill/>
        </p:spPr>
        <p:txBody>
          <a:bodyPr/>
          <a:lstStyle/>
          <a:p>
            <a:endParaRPr lang="pt-BR"/>
          </a:p>
        </p:txBody>
      </p:sp>
      <p:sp>
        <p:nvSpPr>
          <p:cNvPr id="13362" name="AutoShape 50" descr="Z"/>
          <p:cNvSpPr>
            <a:spLocks noChangeAspect="1" noChangeArrowheads="1"/>
          </p:cNvSpPr>
          <p:nvPr/>
        </p:nvSpPr>
        <p:spPr bwMode="auto">
          <a:xfrm>
            <a:off x="15082838" y="21240750"/>
            <a:ext cx="2238375" cy="723900"/>
          </a:xfrm>
          <a:prstGeom prst="rect">
            <a:avLst/>
          </a:prstGeom>
          <a:noFill/>
        </p:spPr>
        <p:txBody>
          <a:bodyPr/>
          <a:lstStyle/>
          <a:p>
            <a:endParaRPr lang="pt-BR"/>
          </a:p>
        </p:txBody>
      </p:sp>
      <p:sp>
        <p:nvSpPr>
          <p:cNvPr id="13364" name="AutoShape 52" descr="Z"/>
          <p:cNvSpPr>
            <a:spLocks noChangeAspect="1" noChangeArrowheads="1"/>
          </p:cNvSpPr>
          <p:nvPr/>
        </p:nvSpPr>
        <p:spPr bwMode="auto">
          <a:xfrm>
            <a:off x="19297650" y="40196866"/>
            <a:ext cx="2238375" cy="723900"/>
          </a:xfrm>
          <a:prstGeom prst="rect">
            <a:avLst/>
          </a:prstGeom>
          <a:noFill/>
        </p:spPr>
        <p:txBody>
          <a:bodyPr/>
          <a:lstStyle/>
          <a:p>
            <a:endParaRPr lang="pt-BR"/>
          </a:p>
        </p:txBody>
      </p:sp>
      <p:sp>
        <p:nvSpPr>
          <p:cNvPr id="45" name="Retângulo 46"/>
          <p:cNvSpPr>
            <a:spLocks noChangeArrowheads="1"/>
          </p:cNvSpPr>
          <p:nvPr/>
        </p:nvSpPr>
        <p:spPr bwMode="auto">
          <a:xfrm>
            <a:off x="713949" y="30896162"/>
            <a:ext cx="2646878" cy="584775"/>
          </a:xfrm>
          <a:prstGeom prst="rect">
            <a:avLst/>
          </a:prstGeom>
          <a:noFill/>
          <a:ln w="9525">
            <a:noFill/>
            <a:miter lim="800000"/>
            <a:headEnd/>
            <a:tailEnd/>
          </a:ln>
        </p:spPr>
        <p:txBody>
          <a:bodyPr wrap="none">
            <a:spAutoFit/>
          </a:bodyPr>
          <a:lstStyle/>
          <a:p>
            <a:pPr defTabSz="1020763"/>
            <a:r>
              <a:rPr lang="pt-BR" sz="3200" b="1" dirty="0">
                <a:latin typeface="Arial" panose="020B0604020202020204" pitchFamily="34" charset="0"/>
                <a:cs typeface="Arial" panose="020B0604020202020204" pitchFamily="34" charset="0"/>
              </a:rPr>
              <a:t>OBJETIVOS </a:t>
            </a:r>
          </a:p>
        </p:txBody>
      </p:sp>
      <p:sp>
        <p:nvSpPr>
          <p:cNvPr id="37" name="Text Box 3646"/>
          <p:cNvSpPr txBox="1">
            <a:spLocks noChangeArrowheads="1"/>
          </p:cNvSpPr>
          <p:nvPr/>
        </p:nvSpPr>
        <p:spPr bwMode="auto">
          <a:xfrm>
            <a:off x="636265" y="32158231"/>
            <a:ext cx="9929813" cy="2549925"/>
          </a:xfrm>
          <a:prstGeom prst="rect">
            <a:avLst/>
          </a:prstGeom>
          <a:noFill/>
          <a:ln w="9525">
            <a:noFill/>
            <a:miter lim="800000"/>
            <a:headEnd/>
            <a:tailEnd/>
          </a:ln>
        </p:spPr>
        <p:txBody>
          <a:bodyPr lIns="86863" tIns="43432" rIns="86863" bIns="43432">
            <a:spAutoFit/>
          </a:bodyPr>
          <a:lstStyle/>
          <a:p>
            <a:pPr algn="just" defTabSz="692150">
              <a:lnSpc>
                <a:spcPct val="150000"/>
              </a:lnSpc>
              <a:spcBef>
                <a:spcPct val="50000"/>
              </a:spcBef>
            </a:pPr>
            <a:r>
              <a:rPr lang="pt-BR" sz="3200" dirty="0"/>
              <a:t>Aqui deve ser apresentado o objetivo geral e os objetivos específicos do trabalho.</a:t>
            </a:r>
          </a:p>
          <a:p>
            <a:pPr algn="just" defTabSz="692150">
              <a:lnSpc>
                <a:spcPct val="150000"/>
              </a:lnSpc>
              <a:spcBef>
                <a:spcPct val="50000"/>
              </a:spcBef>
            </a:pPr>
            <a:endParaRPr lang="pt-PT" sz="3200" dirty="0">
              <a:solidFill>
                <a:srgbClr val="000000"/>
              </a:solidFill>
              <a:latin typeface="Arial" panose="020B0604020202020204" pitchFamily="34" charset="0"/>
              <a:cs typeface="Arial" panose="020B0604020202020204" pitchFamily="34" charset="0"/>
            </a:endParaRPr>
          </a:p>
        </p:txBody>
      </p:sp>
      <p:cxnSp>
        <p:nvCxnSpPr>
          <p:cNvPr id="47" name="Straight Connector 32"/>
          <p:cNvCxnSpPr/>
          <p:nvPr/>
        </p:nvCxnSpPr>
        <p:spPr>
          <a:xfrm flipV="1">
            <a:off x="10996241" y="10297444"/>
            <a:ext cx="2" cy="29433141"/>
          </a:xfrm>
          <a:prstGeom prst="line">
            <a:avLst/>
          </a:prstGeom>
        </p:spPr>
        <p:style>
          <a:lnRef idx="2">
            <a:schemeClr val="dk1"/>
          </a:lnRef>
          <a:fillRef idx="0">
            <a:schemeClr val="dk1"/>
          </a:fillRef>
          <a:effectRef idx="1">
            <a:schemeClr val="dk1"/>
          </a:effectRef>
          <a:fontRef idx="minor">
            <a:schemeClr val="tx1"/>
          </a:fontRef>
        </p:style>
      </p:cxnSp>
      <p:pic>
        <p:nvPicPr>
          <p:cNvPr id="36" name="Picture 2" descr="C:\Users\BeloDuarte\Desktop\PRPI_artes\Artes Para divulgação\Barras de títulos.png"/>
          <p:cNvPicPr>
            <a:picLocks noChangeAspect="1" noChangeArrowheads="1"/>
          </p:cNvPicPr>
          <p:nvPr/>
        </p:nvPicPr>
        <p:blipFill rotWithShape="1">
          <a:blip r:embed="rId2" cstate="print">
            <a:duotone>
              <a:prstClr val="black"/>
              <a:schemeClr val="accent3">
                <a:tint val="45000"/>
                <a:satMod val="400000"/>
              </a:schemeClr>
            </a:duotone>
            <a:extLst>
              <a:ext uri="{28A0092B-C50C-407E-A947-70E740481C1C}">
                <a14:useLocalDpi xmlns:a14="http://schemas.microsoft.com/office/drawing/2010/main" val="0"/>
              </a:ext>
            </a:extLst>
          </a:blip>
          <a:srcRect l="1999" r="4218"/>
          <a:stretch/>
        </p:blipFill>
        <p:spPr bwMode="auto">
          <a:xfrm>
            <a:off x="21890657" y="34143119"/>
            <a:ext cx="10128349" cy="1438275"/>
          </a:xfrm>
          <a:prstGeom prst="rect">
            <a:avLst/>
          </a:prstGeom>
          <a:noFill/>
          <a:extLst>
            <a:ext uri="{909E8E84-426E-40DD-AFC4-6F175D3DCCD1}">
              <a14:hiddenFill xmlns:a14="http://schemas.microsoft.com/office/drawing/2010/main">
                <a:solidFill>
                  <a:srgbClr val="FFFFFF"/>
                </a:solidFill>
              </a14:hiddenFill>
            </a:ext>
          </a:extLst>
        </p:spPr>
      </p:pic>
      <p:sp>
        <p:nvSpPr>
          <p:cNvPr id="38" name="Retângulo 57"/>
          <p:cNvSpPr>
            <a:spLocks noChangeArrowheads="1"/>
          </p:cNvSpPr>
          <p:nvPr/>
        </p:nvSpPr>
        <p:spPr bwMode="auto">
          <a:xfrm>
            <a:off x="22274213" y="34576373"/>
            <a:ext cx="6774611" cy="584775"/>
          </a:xfrm>
          <a:prstGeom prst="rect">
            <a:avLst/>
          </a:prstGeom>
          <a:noFill/>
          <a:ln w="9525">
            <a:noFill/>
            <a:miter lim="800000"/>
            <a:headEnd/>
            <a:tailEnd/>
          </a:ln>
        </p:spPr>
        <p:txBody>
          <a:bodyPr wrap="none">
            <a:spAutoFit/>
          </a:bodyPr>
          <a:lstStyle/>
          <a:p>
            <a:r>
              <a:rPr lang="pt-BR" sz="3200" b="1" dirty="0">
                <a:latin typeface="Arial" panose="020B0604020202020204" pitchFamily="34" charset="0"/>
                <a:cs typeface="Arial" panose="020B0604020202020204" pitchFamily="34" charset="0"/>
              </a:rPr>
              <a:t>REFERÊNCIAS BIBLIOGRÁFICAS</a:t>
            </a:r>
            <a:endParaRPr lang="pt-BR" sz="3200" dirty="0">
              <a:latin typeface="Arial" panose="020B0604020202020204" pitchFamily="34" charset="0"/>
              <a:cs typeface="Arial" panose="020B0604020202020204" pitchFamily="34" charset="0"/>
            </a:endParaRPr>
          </a:p>
        </p:txBody>
      </p:sp>
      <p:sp>
        <p:nvSpPr>
          <p:cNvPr id="39" name="Text Box 3661"/>
          <p:cNvSpPr txBox="1">
            <a:spLocks noChangeArrowheads="1"/>
          </p:cNvSpPr>
          <p:nvPr/>
        </p:nvSpPr>
        <p:spPr bwMode="auto">
          <a:xfrm>
            <a:off x="21890657" y="35581394"/>
            <a:ext cx="9872662" cy="836371"/>
          </a:xfrm>
          <a:prstGeom prst="rect">
            <a:avLst/>
          </a:prstGeom>
          <a:noFill/>
          <a:ln w="9525">
            <a:noFill/>
            <a:miter lim="800000"/>
            <a:headEnd/>
            <a:tailEnd/>
          </a:ln>
        </p:spPr>
        <p:txBody>
          <a:bodyPr lIns="96762" tIns="48381" rIns="96762" bIns="48381">
            <a:spAutoFit/>
          </a:bodyPr>
          <a:lstStyle/>
          <a:p>
            <a:pPr algn="just" defTabSz="655638">
              <a:lnSpc>
                <a:spcPct val="150000"/>
              </a:lnSpc>
              <a:spcBef>
                <a:spcPct val="50000"/>
              </a:spcBef>
            </a:pPr>
            <a:r>
              <a:rPr lang="pt-BR" sz="3200" dirty="0">
                <a:latin typeface="Arial" panose="020B0604020202020204" pitchFamily="34" charset="0"/>
                <a:cs typeface="Arial" panose="020B0604020202020204" pitchFamily="34" charset="0"/>
              </a:rPr>
              <a:t>Inserir as referências citadas no texto.</a:t>
            </a:r>
          </a:p>
        </p:txBody>
      </p:sp>
      <p:pic>
        <p:nvPicPr>
          <p:cNvPr id="3" name="Imagem 2"/>
          <p:cNvPicPr>
            <a:picLocks noChangeAspect="1"/>
          </p:cNvPicPr>
          <p:nvPr/>
        </p:nvPicPr>
        <p:blipFill>
          <a:blip r:embed="rId3"/>
          <a:stretch>
            <a:fillRect/>
          </a:stretch>
        </p:blipFill>
        <p:spPr>
          <a:xfrm>
            <a:off x="4762" y="40328550"/>
            <a:ext cx="32394525" cy="2876550"/>
          </a:xfrm>
          <a:prstGeom prst="rect">
            <a:avLst/>
          </a:prstGeom>
        </p:spPr>
      </p:pic>
      <p:pic>
        <p:nvPicPr>
          <p:cNvPr id="2" name="Imagem 1"/>
          <p:cNvPicPr>
            <a:picLocks noChangeAspect="1"/>
          </p:cNvPicPr>
          <p:nvPr/>
        </p:nvPicPr>
        <p:blipFill>
          <a:blip r:embed="rId4"/>
          <a:stretch>
            <a:fillRect/>
          </a:stretch>
        </p:blipFill>
        <p:spPr>
          <a:xfrm>
            <a:off x="0" y="300"/>
            <a:ext cx="32394525" cy="5753100"/>
          </a:xfrm>
          <a:prstGeom prst="rect">
            <a:avLst/>
          </a:prstGeom>
        </p:spPr>
      </p:pic>
      <p:pic>
        <p:nvPicPr>
          <p:cNvPr id="7" name="Imagem 6"/>
          <p:cNvPicPr>
            <a:picLocks noChangeAspect="1"/>
          </p:cNvPicPr>
          <p:nvPr/>
        </p:nvPicPr>
        <p:blipFill>
          <a:blip r:embed="rId5"/>
          <a:stretch>
            <a:fillRect/>
          </a:stretch>
        </p:blipFill>
        <p:spPr>
          <a:xfrm>
            <a:off x="24105223" y="40684820"/>
            <a:ext cx="7386526" cy="2066469"/>
          </a:xfrm>
          <a:prstGeom prst="rect">
            <a:avLst/>
          </a:prstGeom>
        </p:spPr>
      </p:pic>
      <p:pic>
        <p:nvPicPr>
          <p:cNvPr id="1026" name="Picture 2" descr="C:\Users\KARLUCYA\Desktop\cnpq.jpg"/>
          <p:cNvPicPr>
            <a:picLocks noChangeAspect="1" noChangeArrowheads="1"/>
          </p:cNvPicPr>
          <p:nvPr/>
        </p:nvPicPr>
        <p:blipFill>
          <a:blip r:embed="rId6"/>
          <a:srcRect/>
          <a:stretch>
            <a:fillRect/>
          </a:stretch>
        </p:blipFill>
        <p:spPr bwMode="auto">
          <a:xfrm>
            <a:off x="914293" y="40676647"/>
            <a:ext cx="4572032" cy="2026934"/>
          </a:xfrm>
          <a:prstGeom prst="rect">
            <a:avLst/>
          </a:prstGeom>
          <a:noFill/>
        </p:spPr>
      </p:pic>
      <p:pic>
        <p:nvPicPr>
          <p:cNvPr id="8" name="Imagem 7">
            <a:extLst>
              <a:ext uri="{FF2B5EF4-FFF2-40B4-BE49-F238E27FC236}">
                <a16:creationId xmlns:a16="http://schemas.microsoft.com/office/drawing/2014/main" xmlns="" id="{622071CC-DAB6-45B2-96F1-FED74C7F05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69646" y="118223"/>
            <a:ext cx="9324092" cy="5364800"/>
          </a:xfrm>
          <a:prstGeom prst="rect">
            <a:avLst/>
          </a:prstGeom>
        </p:spPr>
      </p:pic>
      <p:pic>
        <p:nvPicPr>
          <p:cNvPr id="5" name="Picture 2" descr="Resultado de imagem para logo ministerio da ciencia e tecnolog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49497" y="40756828"/>
            <a:ext cx="9369568"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1942</TotalTime>
  <Words>292</Words>
  <Application>Microsoft Office PowerPoint</Application>
  <PresentationFormat>Personalizar</PresentationFormat>
  <Paragraphs>19</Paragraphs>
  <Slides>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vt:i4>
      </vt:variant>
    </vt:vector>
  </HeadingPairs>
  <TitlesOfParts>
    <vt:vector size="7" baseType="lpstr">
      <vt:lpstr>ＭＳ Ｐゴシック</vt:lpstr>
      <vt:lpstr>Arial</vt:lpstr>
      <vt:lpstr>Calibri</vt:lpstr>
      <vt:lpstr>tahoma, verdana, arial</vt:lpstr>
      <vt:lpstr>Times New Roman</vt:lpstr>
      <vt:lpstr>Tema do Office</vt:lpstr>
      <vt:lpstr>Apresentação do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Connepi</dc:creator>
  <cp:lastModifiedBy>Sheyla Amaral</cp:lastModifiedBy>
  <cp:revision>220</cp:revision>
  <dcterms:created xsi:type="dcterms:W3CDTF">2011-10-31T15:21:37Z</dcterms:created>
  <dcterms:modified xsi:type="dcterms:W3CDTF">2019-08-18T13:11:14Z</dcterms:modified>
</cp:coreProperties>
</file>