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5A67BF-D27B-46BD-8235-E1DC1D201BA8}" type="datetimeFigureOut">
              <a:rPr lang="pt-BR" smtClean="0"/>
              <a:t>23/10/2020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505112-6602-45CA-9086-B3B42437B0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003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E41387-69CF-438C-8884-1ED316EB69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AA4AB6-66E5-4553-AB4D-110BD0D8F8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93BAEA2-6668-470C-87FE-B10D0D78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B5D5F-ECB8-4B01-8768-2B930AEA04F9}" type="datetimeFigureOut">
              <a:rPr lang="pt-BR" smtClean="0"/>
              <a:t>23/10/2020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BB81EF2-3F9E-4AEF-9172-5F9E54DEC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36969BD-F987-4329-BDC3-0D1DE315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FB63-7301-434F-B3F7-3F10820611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936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C750AF-63E2-4D52-9DFB-A4E82FA47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5B5DAE-126D-4A0E-A252-0A85977B8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7C79CA4-073D-465B-A871-D657C8252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B5D5F-ECB8-4B01-8768-2B930AEA04F9}" type="datetimeFigureOut">
              <a:rPr lang="pt-BR" smtClean="0"/>
              <a:t>23/10/2020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AB441E9-3FF3-42A1-BAF1-623A00ECF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2F78D9F-9A26-4365-B0FD-85C9FEAFC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FB63-7301-434F-B3F7-3F10820611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6742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4E571F-75E6-480B-A7B4-7848E27051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F15838F-4FC4-456C-A941-7F5410101E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A122EA9-A1E6-4715-8B23-B055D58A6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B5D5F-ECB8-4B01-8768-2B930AEA04F9}" type="datetimeFigureOut">
              <a:rPr lang="pt-BR" smtClean="0"/>
              <a:t>23/10/2020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D82E643-561B-45F8-94B9-012A18BF1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49EA6DD-93C1-4CD3-8C88-2BA009BC1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FB63-7301-434F-B3F7-3F10820611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23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0335A2-B5F9-42FC-BCEB-2FC0894E1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EF9B8DE-1BEE-4204-BA57-49B34F74E9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7D364FA-5450-4DF1-B3D7-E0A4AD30E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B5D5F-ECB8-4B01-8768-2B930AEA04F9}" type="datetimeFigureOut">
              <a:rPr lang="pt-BR" smtClean="0"/>
              <a:t>23/10/2020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33213A8-DFDE-44A4-AE84-110E4F4A1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4CB69F5-560B-480E-B369-41A2CB070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FB63-7301-434F-B3F7-3F10820611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684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4165CF-7933-48FF-937F-EB9806641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2A35D37-30D8-4BF7-B55A-596DFEFB1A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29DBE4-9A00-4F54-8E5B-11D12D884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B5D5F-ECB8-4B01-8768-2B930AEA04F9}" type="datetimeFigureOut">
              <a:rPr lang="pt-BR" smtClean="0"/>
              <a:t>23/10/2020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4DD4D6-23E6-4513-8A6F-B49C9CE3F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66FC74-9A27-4939-8817-C6F9729FD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FB63-7301-434F-B3F7-3F10820611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42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AA650-2E1C-4C16-9D5C-1C474A555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10AC244-958C-4657-AD5E-21204C3D73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32E2611-3FBF-423E-84E8-B5E1DCC421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CDFAB0B-F74D-4005-8BF0-7D3A49E0C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B5D5F-ECB8-4B01-8768-2B930AEA04F9}" type="datetimeFigureOut">
              <a:rPr lang="pt-BR" smtClean="0"/>
              <a:t>23/10/2020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CDBF17-70F0-43EC-BBD3-BDC36FE7D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1A75C5A-9B10-4CF9-A3A1-D0A01FC3B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FB63-7301-434F-B3F7-3F10820611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077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3CA8FF-19BB-44FD-A2E9-7AC54EC10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B783D44-246B-41D3-8996-54468B2AB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EC8E444-4FE0-4945-A83F-F2700DDDE4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4AFB9AF-BDBF-4C5C-97A7-BB67FED657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DE726F2-1D58-4EFF-A020-07A904153F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BC5C2AE-676F-49EE-B3FC-A810C2603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B5D5F-ECB8-4B01-8768-2B930AEA04F9}" type="datetimeFigureOut">
              <a:rPr lang="pt-BR" smtClean="0"/>
              <a:t>23/10/2020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F8A60B4-63DC-4BE8-AE6C-BB6DDB4C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BA4AEF1-A13F-468E-BD63-5534B8A9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FB63-7301-434F-B3F7-3F10820611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2685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8C56EF-F47D-4431-A126-6CC3771BA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D044746-1D5F-4194-B5EA-98F718794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B5D5F-ECB8-4B01-8768-2B930AEA04F9}" type="datetimeFigureOut">
              <a:rPr lang="pt-BR" smtClean="0"/>
              <a:t>23/10/2020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A2C308C-5F72-4F7D-8DE3-AD671A78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F57159B-CE5B-4427-B7B0-8CD8B137C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FB63-7301-434F-B3F7-3F10820611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1125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31D1BC3-60AC-4880-9C39-45B141229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B5D5F-ECB8-4B01-8768-2B930AEA04F9}" type="datetimeFigureOut">
              <a:rPr lang="pt-BR" smtClean="0"/>
              <a:t>23/10/2020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70BAC09-B27B-4406-9475-7045491FC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9CD79D2-1711-4947-8D1D-EF809C544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FB63-7301-434F-B3F7-3F10820611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668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774268-B20A-430E-953E-DE7CA1744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6DA572E-F4D8-4B74-86CB-7E192BC46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851455D-D0BA-4F60-B617-8FBBD1C663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2CA5E6F-E972-466E-896F-D1C9E4ADD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B5D5F-ECB8-4B01-8768-2B930AEA04F9}" type="datetimeFigureOut">
              <a:rPr lang="pt-BR" smtClean="0"/>
              <a:t>23/10/2020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4628DFE-4BBA-4356-85ED-3D5D977C2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45BCF9A-C6AC-43FB-B869-AE09CAA4C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FB63-7301-434F-B3F7-3F10820611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783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544FA1-0253-4FBB-8C25-9DE01787B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77CC3E1-6AF1-46ED-8BCD-B2F9234180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E7FCE21-7F88-4384-B3E6-220AFAB2FB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15561BA-2687-4624-A13B-5E9C8DFCC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B5D5F-ECB8-4B01-8768-2B930AEA04F9}" type="datetimeFigureOut">
              <a:rPr lang="pt-BR" smtClean="0"/>
              <a:t>23/10/2020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193840F-A901-44FB-83F9-5DB900D0A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0FA467E-D182-41C0-9924-0D26F9D7C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EFB63-7301-434F-B3F7-3F10820611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280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B80CC8E-3555-48D0-AC6E-17C3AD5BC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74888D7-9F3B-403A-A254-187B4F3284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09F16F7-967C-4A5F-B06E-C7E97F09EC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B5D5F-ECB8-4B01-8768-2B930AEA04F9}" type="datetimeFigureOut">
              <a:rPr lang="pt-BR" smtClean="0"/>
              <a:t>23/10/2020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7DCB1A0-608E-426B-80DB-E876A2B88F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6A69856-ACE7-477B-833A-45522671D4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EFB63-7301-434F-B3F7-3F10820611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6240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B4D3D850-2041-4B7C-AED9-54DA385B1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707F116-8EC0-4822-9067-186AC8C96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38684" y="1316432"/>
            <a:ext cx="4225136" cy="422513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49F1A7E4-819D-4D21-8E8B-32671A9F9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563919" y="753376"/>
            <a:ext cx="5353835" cy="5353835"/>
          </a:xfrm>
          <a:custGeom>
            <a:avLst/>
            <a:gdLst>
              <a:gd name="connsiteX0" fmla="*/ 690507 w 5353835"/>
              <a:gd name="connsiteY0" fmla="*/ 5273742 h 5353835"/>
              <a:gd name="connsiteX1" fmla="*/ 4938299 w 5353835"/>
              <a:gd name="connsiteY1" fmla="*/ 5273742 h 5353835"/>
              <a:gd name="connsiteX2" fmla="*/ 4858206 w 5353835"/>
              <a:gd name="connsiteY2" fmla="*/ 5353835 h 5353835"/>
              <a:gd name="connsiteX3" fmla="*/ 770600 w 5353835"/>
              <a:gd name="connsiteY3" fmla="*/ 5353835 h 5353835"/>
              <a:gd name="connsiteX4" fmla="*/ 433255 w 5353835"/>
              <a:gd name="connsiteY4" fmla="*/ 80093 h 5353835"/>
              <a:gd name="connsiteX5" fmla="*/ 513348 w 5353835"/>
              <a:gd name="connsiteY5" fmla="*/ 0 h 5353835"/>
              <a:gd name="connsiteX6" fmla="*/ 5353835 w 5353835"/>
              <a:gd name="connsiteY6" fmla="*/ 0 h 5353835"/>
              <a:gd name="connsiteX7" fmla="*/ 5353835 w 5353835"/>
              <a:gd name="connsiteY7" fmla="*/ 4858206 h 5353835"/>
              <a:gd name="connsiteX8" fmla="*/ 5273742 w 5353835"/>
              <a:gd name="connsiteY8" fmla="*/ 4938299 h 5353835"/>
              <a:gd name="connsiteX9" fmla="*/ 5273742 w 5353835"/>
              <a:gd name="connsiteY9" fmla="*/ 80093 h 5353835"/>
              <a:gd name="connsiteX10" fmla="*/ 0 w 5353835"/>
              <a:gd name="connsiteY10" fmla="*/ 513348 h 5353835"/>
              <a:gd name="connsiteX11" fmla="*/ 80093 w 5353835"/>
              <a:gd name="connsiteY11" fmla="*/ 433255 h 5353835"/>
              <a:gd name="connsiteX12" fmla="*/ 80093 w 5353835"/>
              <a:gd name="connsiteY12" fmla="*/ 4663328 h 5353835"/>
              <a:gd name="connsiteX13" fmla="*/ 0 w 5353835"/>
              <a:gd name="connsiteY13" fmla="*/ 4583235 h 535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353835" h="5353835">
                <a:moveTo>
                  <a:pt x="690507" y="5273742"/>
                </a:moveTo>
                <a:lnTo>
                  <a:pt x="4938299" y="5273742"/>
                </a:lnTo>
                <a:lnTo>
                  <a:pt x="4858206" y="5353835"/>
                </a:lnTo>
                <a:lnTo>
                  <a:pt x="770600" y="5353835"/>
                </a:lnTo>
                <a:close/>
                <a:moveTo>
                  <a:pt x="433255" y="80093"/>
                </a:moveTo>
                <a:lnTo>
                  <a:pt x="513348" y="0"/>
                </a:lnTo>
                <a:lnTo>
                  <a:pt x="5353835" y="0"/>
                </a:lnTo>
                <a:lnTo>
                  <a:pt x="5353835" y="4858206"/>
                </a:lnTo>
                <a:lnTo>
                  <a:pt x="5273742" y="4938299"/>
                </a:lnTo>
                <a:lnTo>
                  <a:pt x="5273742" y="80093"/>
                </a:lnTo>
                <a:close/>
                <a:moveTo>
                  <a:pt x="0" y="513348"/>
                </a:moveTo>
                <a:lnTo>
                  <a:pt x="80093" y="433255"/>
                </a:lnTo>
                <a:lnTo>
                  <a:pt x="80093" y="4663328"/>
                </a:lnTo>
                <a:lnTo>
                  <a:pt x="0" y="45832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Título 13">
            <a:extLst>
              <a:ext uri="{FF2B5EF4-FFF2-40B4-BE49-F238E27FC236}">
                <a16:creationId xmlns:a16="http://schemas.microsoft.com/office/drawing/2014/main" id="{7F5D8395-49BA-4B7E-9521-89E71D1B1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6701" y="2452526"/>
            <a:ext cx="4248318" cy="195294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dirty="0" err="1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Título</a:t>
            </a:r>
            <a:r>
              <a:rPr lang="en-US" sz="3200" dirty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3200" dirty="0" err="1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trabalho</a:t>
            </a:r>
            <a:endParaRPr lang="en-US" sz="3200" dirty="0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C661B50-6929-49AE-B678-D23F22C94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744943" y="1682590"/>
            <a:ext cx="856138" cy="856138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A4D2597-A2FE-4B0C-BB1F-540C5F256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646635" y="1669247"/>
            <a:ext cx="381459" cy="381459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Imagem 8" descr="Texto&#10;&#10;Descrição gerada automaticamente">
            <a:extLst>
              <a:ext uri="{FF2B5EF4-FFF2-40B4-BE49-F238E27FC236}">
                <a16:creationId xmlns:a16="http://schemas.microsoft.com/office/drawing/2014/main" id="{E5A7B70A-DD88-4FA7-88D5-96CE7F03AD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r="19816"/>
          <a:stretch/>
        </p:blipFill>
        <p:spPr>
          <a:xfrm>
            <a:off x="9109946" y="5114793"/>
            <a:ext cx="3202328" cy="2121872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DA103EBF-224C-44F4-ACE5-79865767D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171328" y="5264552"/>
            <a:ext cx="723097" cy="72309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7A5F9AD-A73A-480E-A9D0-4B4234677F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655277" y="5293530"/>
            <a:ext cx="322181" cy="32218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Imagem 10" descr="Texto&#10;&#10;Descrição gerada automaticamente">
            <a:extLst>
              <a:ext uri="{FF2B5EF4-FFF2-40B4-BE49-F238E27FC236}">
                <a16:creationId xmlns:a16="http://schemas.microsoft.com/office/drawing/2014/main" id="{168D70B5-62F2-4D7B-9684-136EAFC518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50" r="48680"/>
          <a:stretch/>
        </p:blipFill>
        <p:spPr>
          <a:xfrm>
            <a:off x="6220846" y="1505278"/>
            <a:ext cx="6169380" cy="384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29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FF310E5A-B5DC-4271-B4F6-BC4A60AFD9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10885"/>
            <a:ext cx="12191998" cy="687977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7A2F6875-6DCB-4356-A73C-E404A22CE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</a:t>
            </a:r>
            <a:b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Autor: </a:t>
            </a:r>
            <a:br>
              <a:rPr lang="pt-B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Co-autor</a:t>
            </a:r>
            <a:r>
              <a:rPr lang="pt-B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br>
              <a:rPr lang="pt-B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Co-autor</a:t>
            </a:r>
            <a:r>
              <a:rPr lang="pt-B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br>
              <a:rPr lang="pt-B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Co-autor</a:t>
            </a:r>
            <a:r>
              <a:rPr lang="pt-B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br>
              <a:rPr lang="pt-B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Co-autor</a:t>
            </a:r>
            <a:r>
              <a:rPr lang="pt-B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393120AF-584E-4C34-BD0C-C37F484E1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1476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25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do Office</vt:lpstr>
      <vt:lpstr>Título do trabalho</vt:lpstr>
      <vt:lpstr>Título do trabalho Autor:  Co-autor 1: Co-autor 2: Co-autor 3: Co-autor 4: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</dc:title>
  <dc:creator>Icaro Dias Diogenes</dc:creator>
  <cp:lastModifiedBy>Icaro Dias Diogenes</cp:lastModifiedBy>
  <cp:revision>4</cp:revision>
  <dcterms:created xsi:type="dcterms:W3CDTF">2020-10-23T19:59:25Z</dcterms:created>
  <dcterms:modified xsi:type="dcterms:W3CDTF">2020-10-23T20:35:42Z</dcterms:modified>
</cp:coreProperties>
</file>