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5400675" cy="10801350"/>
  <p:notesSz cx="6858000" cy="9144000"/>
  <p:defaultTextStyle>
    <a:defPPr>
      <a:defRPr lang="pt-BR"/>
    </a:defPPr>
    <a:lvl1pPr marL="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291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2583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8874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5166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1457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7749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40405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03320" algn="l" defTabSz="92583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1758" y="-72"/>
      </p:cViewPr>
      <p:guideLst>
        <p:guide orient="horz" pos="3402"/>
        <p:guide pos="17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5051" y="3355420"/>
            <a:ext cx="4590574" cy="23152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10102" y="6120765"/>
            <a:ext cx="3780473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88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14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77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40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099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7439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4625266" y="1362671"/>
            <a:ext cx="1435492" cy="2903112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18790" y="1362671"/>
            <a:ext cx="4216465" cy="2903112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78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9535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616" y="6940869"/>
            <a:ext cx="4590574" cy="2145268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26616" y="4578074"/>
            <a:ext cx="4590574" cy="2362795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62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2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887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516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14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774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404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03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988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18790" y="7938494"/>
            <a:ext cx="2825978" cy="224553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234780" y="7938494"/>
            <a:ext cx="2825978" cy="22455306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081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034" y="432555"/>
            <a:ext cx="4860608" cy="1800225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0034" y="2417803"/>
            <a:ext cx="2386236" cy="10076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2915" indent="0">
              <a:buNone/>
              <a:defRPr sz="2100" b="1"/>
            </a:lvl2pPr>
            <a:lvl3pPr marL="925830" indent="0">
              <a:buNone/>
              <a:defRPr sz="1800" b="1"/>
            </a:lvl3pPr>
            <a:lvl4pPr marL="1388745" indent="0">
              <a:buNone/>
              <a:defRPr sz="1600" b="1"/>
            </a:lvl4pPr>
            <a:lvl5pPr marL="1851660" indent="0">
              <a:buNone/>
              <a:defRPr sz="1600" b="1"/>
            </a:lvl5pPr>
            <a:lvl6pPr marL="2314575" indent="0">
              <a:buNone/>
              <a:defRPr sz="1600" b="1"/>
            </a:lvl6pPr>
            <a:lvl7pPr marL="2777490" indent="0">
              <a:buNone/>
              <a:defRPr sz="1600" b="1"/>
            </a:lvl7pPr>
            <a:lvl8pPr marL="3240405" indent="0">
              <a:buNone/>
              <a:defRPr sz="1600" b="1"/>
            </a:lvl8pPr>
            <a:lvl9pPr marL="370332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70034" y="3425428"/>
            <a:ext cx="2386236" cy="62232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2743468" y="2417803"/>
            <a:ext cx="2387174" cy="1007625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62915" indent="0">
              <a:buNone/>
              <a:defRPr sz="2100" b="1"/>
            </a:lvl2pPr>
            <a:lvl3pPr marL="925830" indent="0">
              <a:buNone/>
              <a:defRPr sz="1800" b="1"/>
            </a:lvl3pPr>
            <a:lvl4pPr marL="1388745" indent="0">
              <a:buNone/>
              <a:defRPr sz="1600" b="1"/>
            </a:lvl4pPr>
            <a:lvl5pPr marL="1851660" indent="0">
              <a:buNone/>
              <a:defRPr sz="1600" b="1"/>
            </a:lvl5pPr>
            <a:lvl6pPr marL="2314575" indent="0">
              <a:buNone/>
              <a:defRPr sz="1600" b="1"/>
            </a:lvl6pPr>
            <a:lvl7pPr marL="2777490" indent="0">
              <a:buNone/>
              <a:defRPr sz="1600" b="1"/>
            </a:lvl7pPr>
            <a:lvl8pPr marL="3240405" indent="0">
              <a:buNone/>
              <a:defRPr sz="1600" b="1"/>
            </a:lvl8pPr>
            <a:lvl9pPr marL="370332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2743468" y="3425428"/>
            <a:ext cx="2387174" cy="622327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267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005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18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0034" y="430054"/>
            <a:ext cx="1776785" cy="183022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11514" y="430055"/>
            <a:ext cx="3019128" cy="921865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70034" y="2260283"/>
            <a:ext cx="1776785" cy="7388424"/>
          </a:xfrm>
        </p:spPr>
        <p:txBody>
          <a:bodyPr/>
          <a:lstStyle>
            <a:lvl1pPr marL="0" indent="0">
              <a:buNone/>
              <a:defRPr sz="1400"/>
            </a:lvl1pPr>
            <a:lvl2pPr marL="462915" indent="0">
              <a:buNone/>
              <a:defRPr sz="1200"/>
            </a:lvl2pPr>
            <a:lvl3pPr marL="925830" indent="0">
              <a:buNone/>
              <a:defRPr sz="1000"/>
            </a:lvl3pPr>
            <a:lvl4pPr marL="1388745" indent="0">
              <a:buNone/>
              <a:defRPr sz="900"/>
            </a:lvl4pPr>
            <a:lvl5pPr marL="1851660" indent="0">
              <a:buNone/>
              <a:defRPr sz="900"/>
            </a:lvl5pPr>
            <a:lvl6pPr marL="2314575" indent="0">
              <a:buNone/>
              <a:defRPr sz="900"/>
            </a:lvl6pPr>
            <a:lvl7pPr marL="2777490" indent="0">
              <a:buNone/>
              <a:defRPr sz="900"/>
            </a:lvl7pPr>
            <a:lvl8pPr marL="3240405" indent="0">
              <a:buNone/>
              <a:defRPr sz="900"/>
            </a:lvl8pPr>
            <a:lvl9pPr marL="370332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143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8570" y="7560945"/>
            <a:ext cx="3240405" cy="892613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058570" y="965121"/>
            <a:ext cx="3240405" cy="6480810"/>
          </a:xfrm>
        </p:spPr>
        <p:txBody>
          <a:bodyPr/>
          <a:lstStyle>
            <a:lvl1pPr marL="0" indent="0">
              <a:buNone/>
              <a:defRPr sz="3300"/>
            </a:lvl1pPr>
            <a:lvl2pPr marL="462915" indent="0">
              <a:buNone/>
              <a:defRPr sz="2900"/>
            </a:lvl2pPr>
            <a:lvl3pPr marL="925830" indent="0">
              <a:buNone/>
              <a:defRPr sz="2500"/>
            </a:lvl3pPr>
            <a:lvl4pPr marL="1388745" indent="0">
              <a:buNone/>
              <a:defRPr sz="2100"/>
            </a:lvl4pPr>
            <a:lvl5pPr marL="1851660" indent="0">
              <a:buNone/>
              <a:defRPr sz="2100"/>
            </a:lvl5pPr>
            <a:lvl6pPr marL="2314575" indent="0">
              <a:buNone/>
              <a:defRPr sz="2100"/>
            </a:lvl6pPr>
            <a:lvl7pPr marL="2777490" indent="0">
              <a:buNone/>
              <a:defRPr sz="2100"/>
            </a:lvl7pPr>
            <a:lvl8pPr marL="3240405" indent="0">
              <a:buNone/>
              <a:defRPr sz="2100"/>
            </a:lvl8pPr>
            <a:lvl9pPr marL="3703320" indent="0">
              <a:buNone/>
              <a:defRPr sz="2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58570" y="8453558"/>
            <a:ext cx="3240405" cy="1267658"/>
          </a:xfrm>
        </p:spPr>
        <p:txBody>
          <a:bodyPr/>
          <a:lstStyle>
            <a:lvl1pPr marL="0" indent="0">
              <a:buNone/>
              <a:defRPr sz="1400"/>
            </a:lvl1pPr>
            <a:lvl2pPr marL="462915" indent="0">
              <a:buNone/>
              <a:defRPr sz="1200"/>
            </a:lvl2pPr>
            <a:lvl3pPr marL="925830" indent="0">
              <a:buNone/>
              <a:defRPr sz="1000"/>
            </a:lvl3pPr>
            <a:lvl4pPr marL="1388745" indent="0">
              <a:buNone/>
              <a:defRPr sz="900"/>
            </a:lvl4pPr>
            <a:lvl5pPr marL="1851660" indent="0">
              <a:buNone/>
              <a:defRPr sz="900"/>
            </a:lvl5pPr>
            <a:lvl6pPr marL="2314575" indent="0">
              <a:buNone/>
              <a:defRPr sz="900"/>
            </a:lvl6pPr>
            <a:lvl7pPr marL="2777490" indent="0">
              <a:buNone/>
              <a:defRPr sz="900"/>
            </a:lvl7pPr>
            <a:lvl8pPr marL="3240405" indent="0">
              <a:buNone/>
              <a:defRPr sz="900"/>
            </a:lvl8pPr>
            <a:lvl9pPr marL="370332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2745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270034" y="432555"/>
            <a:ext cx="4860608" cy="1800225"/>
          </a:xfrm>
          <a:prstGeom prst="rect">
            <a:avLst/>
          </a:prstGeom>
        </p:spPr>
        <p:txBody>
          <a:bodyPr vert="horz" lIns="92583" tIns="46292" rIns="92583" bIns="46292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70034" y="2520316"/>
            <a:ext cx="4860608" cy="7128392"/>
          </a:xfrm>
          <a:prstGeom prst="rect">
            <a:avLst/>
          </a:prstGeom>
        </p:spPr>
        <p:txBody>
          <a:bodyPr vert="horz" lIns="92583" tIns="46292" rIns="92583" bIns="46292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270034" y="10011252"/>
            <a:ext cx="1260158" cy="57507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5F912-1F4D-4BC4-BAD9-D1738B375689}" type="datetimeFigureOut">
              <a:rPr lang="pt-BR" smtClean="0"/>
              <a:t>06/10/2016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845231" y="10011252"/>
            <a:ext cx="1710214" cy="57507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870484" y="10011252"/>
            <a:ext cx="1260158" cy="575072"/>
          </a:xfrm>
          <a:prstGeom prst="rect">
            <a:avLst/>
          </a:prstGeom>
        </p:spPr>
        <p:txBody>
          <a:bodyPr vert="horz" lIns="92583" tIns="46292" rIns="92583" bIns="4629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E5DB-ABCA-45CD-AD5E-B875A7E9155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27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25830" rtl="0" eaLnBrk="1" latinLnBrk="0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7187" indent="-347187" algn="l" defTabSz="925830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52237" indent="-289322" algn="l" defTabSz="92583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20203" indent="-231458" algn="l" defTabSz="92583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3118" indent="-231458" algn="l" defTabSz="925830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4603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0894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1863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34778" indent="-231458" algn="l" defTabSz="925830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291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2583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74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1457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7749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40405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03320" algn="l" defTabSz="92583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97532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PRPI001</dc:creator>
  <cp:lastModifiedBy>PRPI001</cp:lastModifiedBy>
  <cp:revision>1</cp:revision>
  <dcterms:created xsi:type="dcterms:W3CDTF">2016-10-06T19:37:08Z</dcterms:created>
  <dcterms:modified xsi:type="dcterms:W3CDTF">2016-10-06T19:40:07Z</dcterms:modified>
</cp:coreProperties>
</file>