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29/09/2016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304800"/>
            <a:ext cx="8601075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IFCE</dc:creator>
  <cp:lastModifiedBy>PRPI001</cp:lastModifiedBy>
  <cp:revision>8</cp:revision>
  <dcterms:created xsi:type="dcterms:W3CDTF">2015-07-23T20:45:35Z</dcterms:created>
  <dcterms:modified xsi:type="dcterms:W3CDTF">2016-09-29T18:17:29Z</dcterms:modified>
</cp:coreProperties>
</file>