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400675" cy="1080135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914" y="-72"/>
      </p:cViewPr>
      <p:guideLst>
        <p:guide orient="horz" pos="3402"/>
        <p:guide pos="17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051" y="3355420"/>
            <a:ext cx="4590574" cy="231528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0101" y="6120765"/>
            <a:ext cx="3780473" cy="276034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5634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034" y="432555"/>
            <a:ext cx="4860608" cy="18002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70034" y="2520316"/>
            <a:ext cx="4860608" cy="712839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92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3102" y="680086"/>
            <a:ext cx="717277" cy="14516814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59395" y="680086"/>
            <a:ext cx="2063696" cy="145168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227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034" y="432555"/>
            <a:ext cx="4860608" cy="18002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05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6616" y="6940868"/>
            <a:ext cx="4590574" cy="2145268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26616" y="4578074"/>
            <a:ext cx="4590574" cy="23627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2253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034" y="432555"/>
            <a:ext cx="4860608" cy="18002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9395" y="3970497"/>
            <a:ext cx="1390487" cy="112264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39893" y="3970497"/>
            <a:ext cx="1390486" cy="112264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151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034" y="432555"/>
            <a:ext cx="4860608" cy="18002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70034" y="2417803"/>
            <a:ext cx="2386236" cy="10076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70034" y="3425428"/>
            <a:ext cx="2386236" cy="622327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743468" y="2417803"/>
            <a:ext cx="2387173" cy="10076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743468" y="3425428"/>
            <a:ext cx="2387173" cy="622327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1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034" y="432555"/>
            <a:ext cx="4860608" cy="18002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9721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1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034" y="430054"/>
            <a:ext cx="1776785" cy="183022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1514" y="430055"/>
            <a:ext cx="3019127" cy="921865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70034" y="2260283"/>
            <a:ext cx="1776785" cy="73884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1904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58570" y="7560945"/>
            <a:ext cx="3240405" cy="89261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58570" y="965121"/>
            <a:ext cx="3240405" cy="64808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58570" y="8453557"/>
            <a:ext cx="3240405" cy="12676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44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70034" y="10011252"/>
            <a:ext cx="1260158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51701-69E7-43ED-A4DD-6AE57F0E0933}" type="datetimeFigureOut">
              <a:rPr lang="pt-BR" smtClean="0"/>
              <a:t>25/10/2017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845231" y="10011252"/>
            <a:ext cx="1710214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870484" y="10011252"/>
            <a:ext cx="1260158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42120-35A5-4CC2-88D5-57C2F4A7B5B4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1" y="-3177"/>
            <a:ext cx="5399088" cy="1080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07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83357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PRPI001</dc:creator>
  <cp:lastModifiedBy>PRPI001</cp:lastModifiedBy>
  <cp:revision>3</cp:revision>
  <dcterms:created xsi:type="dcterms:W3CDTF">2017-10-25T18:29:47Z</dcterms:created>
  <dcterms:modified xsi:type="dcterms:W3CDTF">2017-10-25T19:12:58Z</dcterms:modified>
</cp:coreProperties>
</file>