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12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28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57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72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764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30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73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9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66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21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50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16F87-453A-4475-A024-1F15F3E2AFAE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0D427-2BBA-45CA-898A-2B7013180C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35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3144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PRPI001</dc:creator>
  <cp:lastModifiedBy>PRPI001</cp:lastModifiedBy>
  <cp:revision>1</cp:revision>
  <dcterms:created xsi:type="dcterms:W3CDTF">2017-10-25T19:21:17Z</dcterms:created>
  <dcterms:modified xsi:type="dcterms:W3CDTF">2017-10-25T19:23:13Z</dcterms:modified>
</cp:coreProperties>
</file>