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0693400" cy="7562850"/>
  <p:notesSz cx="10693400" cy="7562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rgbClr val="181148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rgbClr val="181148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rgbClr val="181148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25167" y="419066"/>
            <a:ext cx="2643065" cy="989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181148"/>
                </a:solidFill>
                <a:latin typeface="Lucida Sans"/>
                <a:cs typeface="Lucida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167" y="419066"/>
            <a:ext cx="1664335" cy="9899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-1270">
              <a:lnSpc>
                <a:spcPct val="100400"/>
              </a:lnSpc>
              <a:spcBef>
                <a:spcPts val="95"/>
              </a:spcBef>
            </a:pPr>
            <a:r>
              <a:rPr dirty="0" spc="-65" i="1"/>
              <a:t>SEMINÁRIO  </a:t>
            </a:r>
            <a:r>
              <a:rPr dirty="0" spc="-65"/>
              <a:t>DE</a:t>
            </a:r>
            <a:r>
              <a:rPr dirty="0" spc="-335"/>
              <a:t> </a:t>
            </a:r>
            <a:r>
              <a:rPr dirty="0" spc="-95"/>
              <a:t>INICIAÇÃO </a:t>
            </a:r>
            <a:r>
              <a:rPr dirty="0" spc="-40"/>
              <a:t> </a:t>
            </a:r>
            <a:r>
              <a:rPr dirty="0" spc="-75"/>
              <a:t>CIENTÍFICA</a:t>
            </a:r>
          </a:p>
        </p:txBody>
      </p:sp>
      <p:sp>
        <p:nvSpPr>
          <p:cNvPr id="3" name="object 3"/>
          <p:cNvSpPr/>
          <p:nvPr/>
        </p:nvSpPr>
        <p:spPr>
          <a:xfrm>
            <a:off x="6667607" y="479581"/>
            <a:ext cx="147320" cy="89535"/>
          </a:xfrm>
          <a:custGeom>
            <a:avLst/>
            <a:gdLst/>
            <a:ahLst/>
            <a:cxnLst/>
            <a:rect l="l" t="t" r="r" b="b"/>
            <a:pathLst>
              <a:path w="147320" h="89534">
                <a:moveTo>
                  <a:pt x="140292" y="27749"/>
                </a:moveTo>
                <a:lnTo>
                  <a:pt x="112052" y="27749"/>
                </a:lnTo>
                <a:lnTo>
                  <a:pt x="119456" y="29665"/>
                </a:lnTo>
                <a:lnTo>
                  <a:pt x="126111" y="34780"/>
                </a:lnTo>
                <a:lnTo>
                  <a:pt x="130708" y="43460"/>
                </a:lnTo>
                <a:lnTo>
                  <a:pt x="131800" y="54635"/>
                </a:lnTo>
                <a:lnTo>
                  <a:pt x="131888" y="56448"/>
                </a:lnTo>
                <a:lnTo>
                  <a:pt x="130695" y="65110"/>
                </a:lnTo>
                <a:lnTo>
                  <a:pt x="128500" y="72670"/>
                </a:lnTo>
                <a:lnTo>
                  <a:pt x="125916" y="78642"/>
                </a:lnTo>
                <a:lnTo>
                  <a:pt x="123507" y="82918"/>
                </a:lnTo>
                <a:lnTo>
                  <a:pt x="138341" y="88925"/>
                </a:lnTo>
                <a:lnTo>
                  <a:pt x="141293" y="83499"/>
                </a:lnTo>
                <a:lnTo>
                  <a:pt x="143965" y="76466"/>
                </a:lnTo>
                <a:lnTo>
                  <a:pt x="146054" y="67833"/>
                </a:lnTo>
                <a:lnTo>
                  <a:pt x="147164" y="58392"/>
                </a:lnTo>
                <a:lnTo>
                  <a:pt x="147110" y="56070"/>
                </a:lnTo>
                <a:lnTo>
                  <a:pt x="145436" y="38422"/>
                </a:lnTo>
                <a:lnTo>
                  <a:pt x="140292" y="27749"/>
                </a:lnTo>
                <a:close/>
              </a:path>
              <a:path w="147320" h="89534">
                <a:moveTo>
                  <a:pt x="11328" y="0"/>
                </a:moveTo>
                <a:lnTo>
                  <a:pt x="7333" y="6790"/>
                </a:lnTo>
                <a:lnTo>
                  <a:pt x="3892" y="15598"/>
                </a:lnTo>
                <a:lnTo>
                  <a:pt x="1337" y="25621"/>
                </a:lnTo>
                <a:lnTo>
                  <a:pt x="0" y="36055"/>
                </a:lnTo>
                <a:lnTo>
                  <a:pt x="2028" y="58392"/>
                </a:lnTo>
                <a:lnTo>
                  <a:pt x="10109" y="74620"/>
                </a:lnTo>
                <a:lnTo>
                  <a:pt x="22724" y="84745"/>
                </a:lnTo>
                <a:lnTo>
                  <a:pt x="38354" y="88773"/>
                </a:lnTo>
                <a:lnTo>
                  <a:pt x="52646" y="87300"/>
                </a:lnTo>
                <a:lnTo>
                  <a:pt x="64358" y="81067"/>
                </a:lnTo>
                <a:lnTo>
                  <a:pt x="74149" y="70152"/>
                </a:lnTo>
                <a:lnTo>
                  <a:pt x="74378" y="69735"/>
                </a:lnTo>
                <a:lnTo>
                  <a:pt x="37985" y="69735"/>
                </a:lnTo>
                <a:lnTo>
                  <a:pt x="28163" y="67123"/>
                </a:lnTo>
                <a:lnTo>
                  <a:pt x="20766" y="60785"/>
                </a:lnTo>
                <a:lnTo>
                  <a:pt x="16295" y="51051"/>
                </a:lnTo>
                <a:lnTo>
                  <a:pt x="15252" y="38252"/>
                </a:lnTo>
                <a:lnTo>
                  <a:pt x="16560" y="28883"/>
                </a:lnTo>
                <a:lnTo>
                  <a:pt x="19115" y="20131"/>
                </a:lnTo>
                <a:lnTo>
                  <a:pt x="22576" y="12275"/>
                </a:lnTo>
                <a:lnTo>
                  <a:pt x="26606" y="5600"/>
                </a:lnTo>
                <a:lnTo>
                  <a:pt x="11328" y="0"/>
                </a:lnTo>
                <a:close/>
              </a:path>
              <a:path w="147320" h="89534">
                <a:moveTo>
                  <a:pt x="111023" y="8890"/>
                </a:moveTo>
                <a:lnTo>
                  <a:pt x="97149" y="10707"/>
                </a:lnTo>
                <a:lnTo>
                  <a:pt x="85613" y="17589"/>
                </a:lnTo>
                <a:lnTo>
                  <a:pt x="76054" y="28996"/>
                </a:lnTo>
                <a:lnTo>
                  <a:pt x="68110" y="44386"/>
                </a:lnTo>
                <a:lnTo>
                  <a:pt x="61665" y="56448"/>
                </a:lnTo>
                <a:lnTo>
                  <a:pt x="54852" y="64462"/>
                </a:lnTo>
                <a:lnTo>
                  <a:pt x="47137" y="68775"/>
                </a:lnTo>
                <a:lnTo>
                  <a:pt x="37985" y="69735"/>
                </a:lnTo>
                <a:lnTo>
                  <a:pt x="74378" y="69735"/>
                </a:lnTo>
                <a:lnTo>
                  <a:pt x="82677" y="54635"/>
                </a:lnTo>
                <a:lnTo>
                  <a:pt x="89109" y="42162"/>
                </a:lnTo>
                <a:lnTo>
                  <a:pt x="95650" y="33639"/>
                </a:lnTo>
                <a:lnTo>
                  <a:pt x="103047" y="28892"/>
                </a:lnTo>
                <a:lnTo>
                  <a:pt x="112052" y="27749"/>
                </a:lnTo>
                <a:lnTo>
                  <a:pt x="140292" y="27749"/>
                </a:lnTo>
                <a:lnTo>
                  <a:pt x="138145" y="23294"/>
                </a:lnTo>
                <a:lnTo>
                  <a:pt x="126352" y="13144"/>
                </a:lnTo>
                <a:lnTo>
                  <a:pt x="111023" y="8890"/>
                </a:lnTo>
                <a:close/>
              </a:path>
            </a:pathLst>
          </a:custGeom>
          <a:solidFill>
            <a:srgbClr val="F159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599890" y="884151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791" y="0"/>
                </a:lnTo>
              </a:path>
            </a:pathLst>
          </a:custGeom>
          <a:ln w="17779">
            <a:solidFill>
              <a:srgbClr val="09B0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99701" y="790171"/>
            <a:ext cx="15875" cy="85090"/>
          </a:xfrm>
          <a:custGeom>
            <a:avLst/>
            <a:gdLst/>
            <a:ahLst/>
            <a:cxnLst/>
            <a:rect l="l" t="t" r="r" b="b"/>
            <a:pathLst>
              <a:path w="15875" h="85090">
                <a:moveTo>
                  <a:pt x="0" y="85090"/>
                </a:moveTo>
                <a:lnTo>
                  <a:pt x="15566" y="85090"/>
                </a:lnTo>
                <a:lnTo>
                  <a:pt x="15566" y="0"/>
                </a:lnTo>
                <a:lnTo>
                  <a:pt x="0" y="0"/>
                </a:lnTo>
                <a:lnTo>
                  <a:pt x="0" y="85090"/>
                </a:lnTo>
                <a:close/>
              </a:path>
            </a:pathLst>
          </a:custGeom>
          <a:solidFill>
            <a:srgbClr val="09B0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660707" y="792711"/>
            <a:ext cx="15875" cy="82550"/>
          </a:xfrm>
          <a:custGeom>
            <a:avLst/>
            <a:gdLst/>
            <a:ahLst/>
            <a:cxnLst/>
            <a:rect l="l" t="t" r="r" b="b"/>
            <a:pathLst>
              <a:path w="15875" h="82550">
                <a:moveTo>
                  <a:pt x="0" y="82550"/>
                </a:moveTo>
                <a:lnTo>
                  <a:pt x="15361" y="82550"/>
                </a:lnTo>
                <a:lnTo>
                  <a:pt x="15361" y="0"/>
                </a:lnTo>
                <a:lnTo>
                  <a:pt x="0" y="0"/>
                </a:lnTo>
                <a:lnTo>
                  <a:pt x="0" y="82550"/>
                </a:lnTo>
                <a:close/>
              </a:path>
            </a:pathLst>
          </a:custGeom>
          <a:solidFill>
            <a:srgbClr val="09B0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681396" y="873991"/>
            <a:ext cx="62865" cy="1270"/>
          </a:xfrm>
          <a:custGeom>
            <a:avLst/>
            <a:gdLst/>
            <a:ahLst/>
            <a:cxnLst/>
            <a:rect l="l" t="t" r="r" b="b"/>
            <a:pathLst>
              <a:path w="62865" h="1269">
                <a:moveTo>
                  <a:pt x="0" y="1270"/>
                </a:moveTo>
                <a:lnTo>
                  <a:pt x="62250" y="1270"/>
                </a:lnTo>
                <a:lnTo>
                  <a:pt x="62250" y="0"/>
                </a:lnTo>
                <a:lnTo>
                  <a:pt x="0" y="0"/>
                </a:lnTo>
                <a:lnTo>
                  <a:pt x="0" y="1270"/>
                </a:lnTo>
                <a:close/>
              </a:path>
            </a:pathLst>
          </a:custGeom>
          <a:solidFill>
            <a:srgbClr val="09B0A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735689" y="786361"/>
            <a:ext cx="0" cy="87630"/>
          </a:xfrm>
          <a:custGeom>
            <a:avLst/>
            <a:gdLst/>
            <a:ahLst/>
            <a:cxnLst/>
            <a:rect l="l" t="t" r="r" b="b"/>
            <a:pathLst>
              <a:path w="0" h="87630">
                <a:moveTo>
                  <a:pt x="0" y="0"/>
                </a:moveTo>
                <a:lnTo>
                  <a:pt x="0" y="87629"/>
                </a:lnTo>
              </a:path>
            </a:pathLst>
          </a:custGeom>
          <a:ln w="15587">
            <a:solidFill>
              <a:srgbClr val="09B0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591917" y="626993"/>
            <a:ext cx="147320" cy="144145"/>
          </a:xfrm>
          <a:custGeom>
            <a:avLst/>
            <a:gdLst/>
            <a:ahLst/>
            <a:cxnLst/>
            <a:rect l="l" t="t" r="r" b="b"/>
            <a:pathLst>
              <a:path w="147320" h="144145">
                <a:moveTo>
                  <a:pt x="33731" y="0"/>
                </a:moveTo>
                <a:lnTo>
                  <a:pt x="10033" y="0"/>
                </a:lnTo>
                <a:lnTo>
                  <a:pt x="0" y="143789"/>
                </a:lnTo>
                <a:lnTo>
                  <a:pt x="17729" y="143789"/>
                </a:lnTo>
                <a:lnTo>
                  <a:pt x="21634" y="80645"/>
                </a:lnTo>
                <a:lnTo>
                  <a:pt x="22491" y="65001"/>
                </a:lnTo>
                <a:lnTo>
                  <a:pt x="23261" y="48806"/>
                </a:lnTo>
                <a:lnTo>
                  <a:pt x="23884" y="33033"/>
                </a:lnTo>
                <a:lnTo>
                  <a:pt x="24307" y="18567"/>
                </a:lnTo>
                <a:lnTo>
                  <a:pt x="40275" y="18567"/>
                </a:lnTo>
                <a:lnTo>
                  <a:pt x="33731" y="0"/>
                </a:lnTo>
                <a:close/>
              </a:path>
              <a:path w="147320" h="144145">
                <a:moveTo>
                  <a:pt x="138965" y="18567"/>
                </a:moveTo>
                <a:lnTo>
                  <a:pt x="122872" y="18567"/>
                </a:lnTo>
                <a:lnTo>
                  <a:pt x="122967" y="33033"/>
                </a:lnTo>
                <a:lnTo>
                  <a:pt x="123473" y="48993"/>
                </a:lnTo>
                <a:lnTo>
                  <a:pt x="124235" y="65633"/>
                </a:lnTo>
                <a:lnTo>
                  <a:pt x="125137" y="82723"/>
                </a:lnTo>
                <a:lnTo>
                  <a:pt x="128638" y="143789"/>
                </a:lnTo>
                <a:lnTo>
                  <a:pt x="146773" y="143789"/>
                </a:lnTo>
                <a:lnTo>
                  <a:pt x="138965" y="18567"/>
                </a:lnTo>
                <a:close/>
              </a:path>
              <a:path w="147320" h="144145">
                <a:moveTo>
                  <a:pt x="40275" y="18567"/>
                </a:moveTo>
                <a:lnTo>
                  <a:pt x="24752" y="18567"/>
                </a:lnTo>
                <a:lnTo>
                  <a:pt x="28094" y="31651"/>
                </a:lnTo>
                <a:lnTo>
                  <a:pt x="32024" y="45315"/>
                </a:lnTo>
                <a:lnTo>
                  <a:pt x="36480" y="59581"/>
                </a:lnTo>
                <a:lnTo>
                  <a:pt x="41402" y="74472"/>
                </a:lnTo>
                <a:lnTo>
                  <a:pt x="64643" y="142938"/>
                </a:lnTo>
                <a:lnTo>
                  <a:pt x="78714" y="142938"/>
                </a:lnTo>
                <a:lnTo>
                  <a:pt x="87805" y="117970"/>
                </a:lnTo>
                <a:lnTo>
                  <a:pt x="72758" y="117970"/>
                </a:lnTo>
                <a:lnTo>
                  <a:pt x="69793" y="106594"/>
                </a:lnTo>
                <a:lnTo>
                  <a:pt x="66376" y="94800"/>
                </a:lnTo>
                <a:lnTo>
                  <a:pt x="62408" y="82143"/>
                </a:lnTo>
                <a:lnTo>
                  <a:pt x="58242" y="69545"/>
                </a:lnTo>
                <a:lnTo>
                  <a:pt x="40275" y="18567"/>
                </a:lnTo>
                <a:close/>
              </a:path>
              <a:path w="147320" h="144145">
                <a:moveTo>
                  <a:pt x="137807" y="0"/>
                </a:moveTo>
                <a:lnTo>
                  <a:pt x="114147" y="0"/>
                </a:lnTo>
                <a:lnTo>
                  <a:pt x="88531" y="69545"/>
                </a:lnTo>
                <a:lnTo>
                  <a:pt x="83983" y="82723"/>
                </a:lnTo>
                <a:lnTo>
                  <a:pt x="79933" y="95119"/>
                </a:lnTo>
                <a:lnTo>
                  <a:pt x="76398" y="106835"/>
                </a:lnTo>
                <a:lnTo>
                  <a:pt x="73393" y="117970"/>
                </a:lnTo>
                <a:lnTo>
                  <a:pt x="87805" y="117970"/>
                </a:lnTo>
                <a:lnTo>
                  <a:pt x="104114" y="73177"/>
                </a:lnTo>
                <a:lnTo>
                  <a:pt x="118357" y="31415"/>
                </a:lnTo>
                <a:lnTo>
                  <a:pt x="122224" y="18567"/>
                </a:lnTo>
                <a:lnTo>
                  <a:pt x="138965" y="18567"/>
                </a:lnTo>
                <a:lnTo>
                  <a:pt x="137807" y="0"/>
                </a:lnTo>
                <a:close/>
              </a:path>
            </a:pathLst>
          </a:custGeom>
          <a:solidFill>
            <a:srgbClr val="E5C6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998914" y="696792"/>
            <a:ext cx="78105" cy="85090"/>
          </a:xfrm>
          <a:custGeom>
            <a:avLst/>
            <a:gdLst/>
            <a:ahLst/>
            <a:cxnLst/>
            <a:rect l="l" t="t" r="r" b="b"/>
            <a:pathLst>
              <a:path w="78104" h="85090">
                <a:moveTo>
                  <a:pt x="63627" y="0"/>
                </a:moveTo>
                <a:lnTo>
                  <a:pt x="0" y="72199"/>
                </a:lnTo>
                <a:lnTo>
                  <a:pt x="13931" y="84505"/>
                </a:lnTo>
                <a:lnTo>
                  <a:pt x="77546" y="12306"/>
                </a:lnTo>
                <a:lnTo>
                  <a:pt x="63627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068268" y="672179"/>
            <a:ext cx="31115" cy="31750"/>
          </a:xfrm>
          <a:custGeom>
            <a:avLst/>
            <a:gdLst/>
            <a:ahLst/>
            <a:cxnLst/>
            <a:rect l="l" t="t" r="r" b="b"/>
            <a:pathLst>
              <a:path w="31114" h="31750">
                <a:moveTo>
                  <a:pt x="16738" y="0"/>
                </a:moveTo>
                <a:lnTo>
                  <a:pt x="0" y="19024"/>
                </a:lnTo>
                <a:lnTo>
                  <a:pt x="13931" y="31305"/>
                </a:lnTo>
                <a:lnTo>
                  <a:pt x="30683" y="12293"/>
                </a:lnTo>
                <a:lnTo>
                  <a:pt x="16738" y="0"/>
                </a:lnTo>
                <a:close/>
              </a:path>
            </a:pathLst>
          </a:custGeom>
          <a:solidFill>
            <a:srgbClr val="263C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278274" y="577499"/>
            <a:ext cx="93345" cy="64135"/>
          </a:xfrm>
          <a:custGeom>
            <a:avLst/>
            <a:gdLst/>
            <a:ahLst/>
            <a:cxnLst/>
            <a:rect l="l" t="t" r="r" b="b"/>
            <a:pathLst>
              <a:path w="93345" h="64134">
                <a:moveTo>
                  <a:pt x="83489" y="0"/>
                </a:moveTo>
                <a:lnTo>
                  <a:pt x="0" y="47840"/>
                </a:lnTo>
                <a:lnTo>
                  <a:pt x="9220" y="63969"/>
                </a:lnTo>
                <a:lnTo>
                  <a:pt x="92722" y="16141"/>
                </a:lnTo>
                <a:lnTo>
                  <a:pt x="83489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249045" y="628777"/>
            <a:ext cx="31750" cy="29209"/>
          </a:xfrm>
          <a:custGeom>
            <a:avLst/>
            <a:gdLst/>
            <a:ahLst/>
            <a:cxnLst/>
            <a:rect l="l" t="t" r="r" b="b"/>
            <a:pathLst>
              <a:path w="31750" h="29209">
                <a:moveTo>
                  <a:pt x="21996" y="0"/>
                </a:moveTo>
                <a:lnTo>
                  <a:pt x="0" y="12611"/>
                </a:lnTo>
                <a:lnTo>
                  <a:pt x="9245" y="28740"/>
                </a:lnTo>
                <a:lnTo>
                  <a:pt x="31229" y="16141"/>
                </a:lnTo>
                <a:lnTo>
                  <a:pt x="21996" y="0"/>
                </a:lnTo>
                <a:close/>
              </a:path>
            </a:pathLst>
          </a:custGeom>
          <a:solidFill>
            <a:srgbClr val="263C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489901" y="576699"/>
            <a:ext cx="83820" cy="79375"/>
          </a:xfrm>
          <a:custGeom>
            <a:avLst/>
            <a:gdLst/>
            <a:ahLst/>
            <a:cxnLst/>
            <a:rect l="l" t="t" r="r" b="b"/>
            <a:pathLst>
              <a:path w="83820" h="79375">
                <a:moveTo>
                  <a:pt x="12560" y="0"/>
                </a:moveTo>
                <a:lnTo>
                  <a:pt x="0" y="13690"/>
                </a:lnTo>
                <a:lnTo>
                  <a:pt x="70853" y="78765"/>
                </a:lnTo>
                <a:lnTo>
                  <a:pt x="83426" y="65087"/>
                </a:lnTo>
                <a:lnTo>
                  <a:pt x="12560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566237" y="647616"/>
            <a:ext cx="31750" cy="31115"/>
          </a:xfrm>
          <a:custGeom>
            <a:avLst/>
            <a:gdLst/>
            <a:ahLst/>
            <a:cxnLst/>
            <a:rect l="l" t="t" r="r" b="b"/>
            <a:pathLst>
              <a:path w="31750" h="31115">
                <a:moveTo>
                  <a:pt x="12573" y="0"/>
                </a:moveTo>
                <a:lnTo>
                  <a:pt x="0" y="13690"/>
                </a:lnTo>
                <a:lnTo>
                  <a:pt x="18656" y="30822"/>
                </a:lnTo>
                <a:lnTo>
                  <a:pt x="31242" y="17145"/>
                </a:lnTo>
                <a:lnTo>
                  <a:pt x="12573" y="0"/>
                </a:lnTo>
                <a:close/>
              </a:path>
            </a:pathLst>
          </a:custGeom>
          <a:solidFill>
            <a:srgbClr val="E5C6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758307" y="700675"/>
            <a:ext cx="73660" cy="87630"/>
          </a:xfrm>
          <a:custGeom>
            <a:avLst/>
            <a:gdLst/>
            <a:ahLst/>
            <a:cxnLst/>
            <a:rect l="l" t="t" r="r" b="b"/>
            <a:pathLst>
              <a:path w="73659" h="87629">
                <a:moveTo>
                  <a:pt x="14719" y="0"/>
                </a:moveTo>
                <a:lnTo>
                  <a:pt x="0" y="11341"/>
                </a:lnTo>
                <a:lnTo>
                  <a:pt x="58851" y="87477"/>
                </a:lnTo>
                <a:lnTo>
                  <a:pt x="73571" y="76123"/>
                </a:lnTo>
                <a:lnTo>
                  <a:pt x="14719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738387" y="673942"/>
            <a:ext cx="30480" cy="31750"/>
          </a:xfrm>
          <a:custGeom>
            <a:avLst/>
            <a:gdLst/>
            <a:ahLst/>
            <a:cxnLst/>
            <a:rect l="l" t="t" r="r" b="b"/>
            <a:pathLst>
              <a:path w="30479" h="31750">
                <a:moveTo>
                  <a:pt x="14706" y="0"/>
                </a:moveTo>
                <a:lnTo>
                  <a:pt x="0" y="11353"/>
                </a:lnTo>
                <a:lnTo>
                  <a:pt x="15506" y="31407"/>
                </a:lnTo>
                <a:lnTo>
                  <a:pt x="30213" y="20040"/>
                </a:lnTo>
                <a:lnTo>
                  <a:pt x="14706" y="0"/>
                </a:lnTo>
                <a:close/>
              </a:path>
            </a:pathLst>
          </a:custGeom>
          <a:solidFill>
            <a:srgbClr val="E5C6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803590" y="989650"/>
            <a:ext cx="66583" cy="1267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930280" y="998018"/>
            <a:ext cx="65243" cy="1272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164436" y="1327551"/>
            <a:ext cx="120168" cy="834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546800" y="1327552"/>
            <a:ext cx="120181" cy="834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584164" y="459257"/>
            <a:ext cx="148590" cy="112395"/>
          </a:xfrm>
          <a:custGeom>
            <a:avLst/>
            <a:gdLst/>
            <a:ahLst/>
            <a:cxnLst/>
            <a:rect l="l" t="t" r="r" b="b"/>
            <a:pathLst>
              <a:path w="148590" h="112395">
                <a:moveTo>
                  <a:pt x="69227" y="0"/>
                </a:moveTo>
                <a:lnTo>
                  <a:pt x="38276" y="6902"/>
                </a:lnTo>
                <a:lnTo>
                  <a:pt x="16230" y="22907"/>
                </a:lnTo>
                <a:lnTo>
                  <a:pt x="3376" y="46080"/>
                </a:lnTo>
                <a:lnTo>
                  <a:pt x="0" y="74485"/>
                </a:lnTo>
                <a:lnTo>
                  <a:pt x="1192" y="86795"/>
                </a:lnTo>
                <a:lnTo>
                  <a:pt x="3254" y="97339"/>
                </a:lnTo>
                <a:lnTo>
                  <a:pt x="5854" y="105853"/>
                </a:lnTo>
                <a:lnTo>
                  <a:pt x="8661" y="112077"/>
                </a:lnTo>
                <a:lnTo>
                  <a:pt x="23177" y="107530"/>
                </a:lnTo>
                <a:lnTo>
                  <a:pt x="20418" y="101360"/>
                </a:lnTo>
                <a:lnTo>
                  <a:pt x="18181" y="94046"/>
                </a:lnTo>
                <a:lnTo>
                  <a:pt x="16585" y="85985"/>
                </a:lnTo>
                <a:lnTo>
                  <a:pt x="15748" y="77571"/>
                </a:lnTo>
                <a:lnTo>
                  <a:pt x="18698" y="53998"/>
                </a:lnTo>
                <a:lnTo>
                  <a:pt x="29471" y="36098"/>
                </a:lnTo>
                <a:lnTo>
                  <a:pt x="47153" y="24434"/>
                </a:lnTo>
                <a:lnTo>
                  <a:pt x="70827" y="19570"/>
                </a:lnTo>
                <a:lnTo>
                  <a:pt x="125829" y="19570"/>
                </a:lnTo>
                <a:lnTo>
                  <a:pt x="124806" y="18151"/>
                </a:lnTo>
                <a:lnTo>
                  <a:pt x="100239" y="3963"/>
                </a:lnTo>
                <a:lnTo>
                  <a:pt x="69227" y="0"/>
                </a:lnTo>
                <a:close/>
              </a:path>
              <a:path w="148590" h="112395">
                <a:moveTo>
                  <a:pt x="125829" y="19570"/>
                </a:moveTo>
                <a:lnTo>
                  <a:pt x="70827" y="19570"/>
                </a:lnTo>
                <a:lnTo>
                  <a:pt x="96184" y="22373"/>
                </a:lnTo>
                <a:lnTo>
                  <a:pt x="115327" y="32846"/>
                </a:lnTo>
                <a:lnTo>
                  <a:pt x="127704" y="49976"/>
                </a:lnTo>
                <a:lnTo>
                  <a:pt x="132765" y="72745"/>
                </a:lnTo>
                <a:lnTo>
                  <a:pt x="132724" y="81337"/>
                </a:lnTo>
                <a:lnTo>
                  <a:pt x="131846" y="89152"/>
                </a:lnTo>
                <a:lnTo>
                  <a:pt x="130285" y="96078"/>
                </a:lnTo>
                <a:lnTo>
                  <a:pt x="128193" y="102006"/>
                </a:lnTo>
                <a:lnTo>
                  <a:pt x="143548" y="105752"/>
                </a:lnTo>
                <a:lnTo>
                  <a:pt x="145397" y="100773"/>
                </a:lnTo>
                <a:lnTo>
                  <a:pt x="147121" y="93378"/>
                </a:lnTo>
                <a:lnTo>
                  <a:pt x="148243" y="83566"/>
                </a:lnTo>
                <a:lnTo>
                  <a:pt x="148285" y="71335"/>
                </a:lnTo>
                <a:lnTo>
                  <a:pt x="141347" y="41097"/>
                </a:lnTo>
                <a:lnTo>
                  <a:pt x="125829" y="19570"/>
                </a:lnTo>
                <a:close/>
              </a:path>
            </a:pathLst>
          </a:custGeom>
          <a:solidFill>
            <a:srgbClr val="F159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093242" y="488691"/>
            <a:ext cx="147320" cy="89535"/>
          </a:xfrm>
          <a:custGeom>
            <a:avLst/>
            <a:gdLst/>
            <a:ahLst/>
            <a:cxnLst/>
            <a:rect l="l" t="t" r="r" b="b"/>
            <a:pathLst>
              <a:path w="147320" h="89534">
                <a:moveTo>
                  <a:pt x="140294" y="27762"/>
                </a:moveTo>
                <a:lnTo>
                  <a:pt x="112064" y="27762"/>
                </a:lnTo>
                <a:lnTo>
                  <a:pt x="119462" y="29670"/>
                </a:lnTo>
                <a:lnTo>
                  <a:pt x="126114" y="34782"/>
                </a:lnTo>
                <a:lnTo>
                  <a:pt x="130713" y="43460"/>
                </a:lnTo>
                <a:lnTo>
                  <a:pt x="131813" y="54648"/>
                </a:lnTo>
                <a:lnTo>
                  <a:pt x="131900" y="56448"/>
                </a:lnTo>
                <a:lnTo>
                  <a:pt x="130701" y="65110"/>
                </a:lnTo>
                <a:lnTo>
                  <a:pt x="128501" y="72670"/>
                </a:lnTo>
                <a:lnTo>
                  <a:pt x="125916" y="78642"/>
                </a:lnTo>
                <a:lnTo>
                  <a:pt x="123507" y="82918"/>
                </a:lnTo>
                <a:lnTo>
                  <a:pt x="138341" y="88938"/>
                </a:lnTo>
                <a:lnTo>
                  <a:pt x="141295" y="83506"/>
                </a:lnTo>
                <a:lnTo>
                  <a:pt x="143970" y="76473"/>
                </a:lnTo>
                <a:lnTo>
                  <a:pt x="146059" y="67839"/>
                </a:lnTo>
                <a:lnTo>
                  <a:pt x="147163" y="58404"/>
                </a:lnTo>
                <a:lnTo>
                  <a:pt x="147110" y="56070"/>
                </a:lnTo>
                <a:lnTo>
                  <a:pt x="145431" y="38422"/>
                </a:lnTo>
                <a:lnTo>
                  <a:pt x="140294" y="27762"/>
                </a:lnTo>
                <a:close/>
              </a:path>
              <a:path w="147320" h="89534">
                <a:moveTo>
                  <a:pt x="11341" y="0"/>
                </a:moveTo>
                <a:lnTo>
                  <a:pt x="7333" y="6791"/>
                </a:lnTo>
                <a:lnTo>
                  <a:pt x="3889" y="15600"/>
                </a:lnTo>
                <a:lnTo>
                  <a:pt x="1336" y="25626"/>
                </a:lnTo>
                <a:lnTo>
                  <a:pt x="0" y="36068"/>
                </a:lnTo>
                <a:lnTo>
                  <a:pt x="2033" y="58404"/>
                </a:lnTo>
                <a:lnTo>
                  <a:pt x="10113" y="74631"/>
                </a:lnTo>
                <a:lnTo>
                  <a:pt x="22726" y="84752"/>
                </a:lnTo>
                <a:lnTo>
                  <a:pt x="38354" y="88773"/>
                </a:lnTo>
                <a:lnTo>
                  <a:pt x="52648" y="87305"/>
                </a:lnTo>
                <a:lnTo>
                  <a:pt x="64363" y="81073"/>
                </a:lnTo>
                <a:lnTo>
                  <a:pt x="74154" y="70159"/>
                </a:lnTo>
                <a:lnTo>
                  <a:pt x="74387" y="69735"/>
                </a:lnTo>
                <a:lnTo>
                  <a:pt x="37985" y="69735"/>
                </a:lnTo>
                <a:lnTo>
                  <a:pt x="28165" y="67123"/>
                </a:lnTo>
                <a:lnTo>
                  <a:pt x="20772" y="60785"/>
                </a:lnTo>
                <a:lnTo>
                  <a:pt x="16306" y="51051"/>
                </a:lnTo>
                <a:lnTo>
                  <a:pt x="15265" y="38252"/>
                </a:lnTo>
                <a:lnTo>
                  <a:pt x="16560" y="28885"/>
                </a:lnTo>
                <a:lnTo>
                  <a:pt x="19111" y="20135"/>
                </a:lnTo>
                <a:lnTo>
                  <a:pt x="22575" y="12281"/>
                </a:lnTo>
                <a:lnTo>
                  <a:pt x="26606" y="5600"/>
                </a:lnTo>
                <a:lnTo>
                  <a:pt x="11341" y="0"/>
                </a:lnTo>
                <a:close/>
              </a:path>
              <a:path w="147320" h="89534">
                <a:moveTo>
                  <a:pt x="111036" y="8902"/>
                </a:moveTo>
                <a:lnTo>
                  <a:pt x="97149" y="10718"/>
                </a:lnTo>
                <a:lnTo>
                  <a:pt x="85610" y="17595"/>
                </a:lnTo>
                <a:lnTo>
                  <a:pt x="76053" y="28998"/>
                </a:lnTo>
                <a:lnTo>
                  <a:pt x="68110" y="44386"/>
                </a:lnTo>
                <a:lnTo>
                  <a:pt x="61660" y="56448"/>
                </a:lnTo>
                <a:lnTo>
                  <a:pt x="54848" y="64462"/>
                </a:lnTo>
                <a:lnTo>
                  <a:pt x="47136" y="68775"/>
                </a:lnTo>
                <a:lnTo>
                  <a:pt x="37985" y="69735"/>
                </a:lnTo>
                <a:lnTo>
                  <a:pt x="74387" y="69735"/>
                </a:lnTo>
                <a:lnTo>
                  <a:pt x="82677" y="54648"/>
                </a:lnTo>
                <a:lnTo>
                  <a:pt x="89115" y="42172"/>
                </a:lnTo>
                <a:lnTo>
                  <a:pt x="95656" y="33647"/>
                </a:lnTo>
                <a:lnTo>
                  <a:pt x="103054" y="28900"/>
                </a:lnTo>
                <a:lnTo>
                  <a:pt x="112064" y="27762"/>
                </a:lnTo>
                <a:lnTo>
                  <a:pt x="140294" y="27762"/>
                </a:lnTo>
                <a:lnTo>
                  <a:pt x="138142" y="23296"/>
                </a:lnTo>
                <a:lnTo>
                  <a:pt x="126355" y="13149"/>
                </a:lnTo>
                <a:lnTo>
                  <a:pt x="111036" y="8902"/>
                </a:lnTo>
                <a:close/>
              </a:path>
            </a:pathLst>
          </a:custGeom>
          <a:solidFill>
            <a:srgbClr val="441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105733" y="894484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791" y="0"/>
                </a:lnTo>
              </a:path>
            </a:pathLst>
          </a:custGeom>
          <a:ln w="17779">
            <a:solidFill>
              <a:srgbClr val="962D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113316" y="789074"/>
            <a:ext cx="0" cy="96520"/>
          </a:xfrm>
          <a:custGeom>
            <a:avLst/>
            <a:gdLst/>
            <a:ahLst/>
            <a:cxnLst/>
            <a:rect l="l" t="t" r="r" b="b"/>
            <a:pathLst>
              <a:path w="0" h="96519">
                <a:moveTo>
                  <a:pt x="0" y="0"/>
                </a:moveTo>
                <a:lnTo>
                  <a:pt x="0" y="96520"/>
                </a:lnTo>
              </a:path>
            </a:pathLst>
          </a:custGeom>
          <a:ln w="15557">
            <a:solidFill>
              <a:srgbClr val="962D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131324" y="884959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 h="0">
                <a:moveTo>
                  <a:pt x="0" y="0"/>
                </a:moveTo>
                <a:lnTo>
                  <a:pt x="118167" y="0"/>
                </a:lnTo>
              </a:path>
            </a:pathLst>
          </a:custGeom>
          <a:ln w="3175">
            <a:solidFill>
              <a:srgbClr val="962D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6174233" y="791614"/>
            <a:ext cx="0" cy="92710"/>
          </a:xfrm>
          <a:custGeom>
            <a:avLst/>
            <a:gdLst/>
            <a:ahLst/>
            <a:cxnLst/>
            <a:rect l="l" t="t" r="r" b="b"/>
            <a:pathLst>
              <a:path w="0" h="92709">
                <a:moveTo>
                  <a:pt x="0" y="0"/>
                </a:moveTo>
                <a:lnTo>
                  <a:pt x="0" y="92709"/>
                </a:lnTo>
              </a:path>
            </a:pathLst>
          </a:custGeom>
          <a:ln w="15348">
            <a:solidFill>
              <a:srgbClr val="962D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241534" y="789074"/>
            <a:ext cx="0" cy="95250"/>
          </a:xfrm>
          <a:custGeom>
            <a:avLst/>
            <a:gdLst/>
            <a:ahLst/>
            <a:cxnLst/>
            <a:rect l="l" t="t" r="r" b="b"/>
            <a:pathLst>
              <a:path w="0" h="95250">
                <a:moveTo>
                  <a:pt x="0" y="0"/>
                </a:moveTo>
                <a:lnTo>
                  <a:pt x="0" y="95250"/>
                </a:lnTo>
              </a:path>
            </a:pathLst>
          </a:custGeom>
          <a:ln w="15582">
            <a:solidFill>
              <a:srgbClr val="962D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097746" y="637050"/>
            <a:ext cx="147320" cy="144145"/>
          </a:xfrm>
          <a:custGeom>
            <a:avLst/>
            <a:gdLst/>
            <a:ahLst/>
            <a:cxnLst/>
            <a:rect l="l" t="t" r="r" b="b"/>
            <a:pathLst>
              <a:path w="147320" h="144145">
                <a:moveTo>
                  <a:pt x="33718" y="0"/>
                </a:moveTo>
                <a:lnTo>
                  <a:pt x="10045" y="0"/>
                </a:lnTo>
                <a:lnTo>
                  <a:pt x="0" y="143789"/>
                </a:lnTo>
                <a:lnTo>
                  <a:pt x="17729" y="143789"/>
                </a:lnTo>
                <a:lnTo>
                  <a:pt x="21633" y="80657"/>
                </a:lnTo>
                <a:lnTo>
                  <a:pt x="23895" y="33035"/>
                </a:lnTo>
                <a:lnTo>
                  <a:pt x="24320" y="18567"/>
                </a:lnTo>
                <a:lnTo>
                  <a:pt x="40268" y="18567"/>
                </a:lnTo>
                <a:lnTo>
                  <a:pt x="33718" y="0"/>
                </a:lnTo>
                <a:close/>
              </a:path>
              <a:path w="147320" h="144145">
                <a:moveTo>
                  <a:pt x="138987" y="18567"/>
                </a:moveTo>
                <a:lnTo>
                  <a:pt x="122885" y="18567"/>
                </a:lnTo>
                <a:lnTo>
                  <a:pt x="122979" y="33035"/>
                </a:lnTo>
                <a:lnTo>
                  <a:pt x="123482" y="48998"/>
                </a:lnTo>
                <a:lnTo>
                  <a:pt x="124237" y="65639"/>
                </a:lnTo>
                <a:lnTo>
                  <a:pt x="125126" y="82735"/>
                </a:lnTo>
                <a:lnTo>
                  <a:pt x="128651" y="143789"/>
                </a:lnTo>
                <a:lnTo>
                  <a:pt x="146773" y="143789"/>
                </a:lnTo>
                <a:lnTo>
                  <a:pt x="138987" y="18567"/>
                </a:lnTo>
                <a:close/>
              </a:path>
              <a:path w="147320" h="144145">
                <a:moveTo>
                  <a:pt x="40268" y="18567"/>
                </a:moveTo>
                <a:lnTo>
                  <a:pt x="24752" y="18567"/>
                </a:lnTo>
                <a:lnTo>
                  <a:pt x="28103" y="31653"/>
                </a:lnTo>
                <a:lnTo>
                  <a:pt x="32037" y="45319"/>
                </a:lnTo>
                <a:lnTo>
                  <a:pt x="36487" y="59586"/>
                </a:lnTo>
                <a:lnTo>
                  <a:pt x="41389" y="74472"/>
                </a:lnTo>
                <a:lnTo>
                  <a:pt x="64655" y="142938"/>
                </a:lnTo>
                <a:lnTo>
                  <a:pt x="78727" y="142938"/>
                </a:lnTo>
                <a:lnTo>
                  <a:pt x="87809" y="117982"/>
                </a:lnTo>
                <a:lnTo>
                  <a:pt x="72758" y="117982"/>
                </a:lnTo>
                <a:lnTo>
                  <a:pt x="69800" y="106603"/>
                </a:lnTo>
                <a:lnTo>
                  <a:pt x="66387" y="94803"/>
                </a:lnTo>
                <a:lnTo>
                  <a:pt x="62420" y="82143"/>
                </a:lnTo>
                <a:lnTo>
                  <a:pt x="58254" y="69557"/>
                </a:lnTo>
                <a:lnTo>
                  <a:pt x="40268" y="18567"/>
                </a:lnTo>
                <a:close/>
              </a:path>
              <a:path w="147320" h="144145">
                <a:moveTo>
                  <a:pt x="137833" y="0"/>
                </a:moveTo>
                <a:lnTo>
                  <a:pt x="114147" y="0"/>
                </a:lnTo>
                <a:lnTo>
                  <a:pt x="88557" y="69557"/>
                </a:lnTo>
                <a:lnTo>
                  <a:pt x="84000" y="82735"/>
                </a:lnTo>
                <a:lnTo>
                  <a:pt x="79943" y="95132"/>
                </a:lnTo>
                <a:lnTo>
                  <a:pt x="76405" y="106848"/>
                </a:lnTo>
                <a:lnTo>
                  <a:pt x="73406" y="117982"/>
                </a:lnTo>
                <a:lnTo>
                  <a:pt x="87809" y="117982"/>
                </a:lnTo>
                <a:lnTo>
                  <a:pt x="104114" y="73177"/>
                </a:lnTo>
                <a:lnTo>
                  <a:pt x="118352" y="31422"/>
                </a:lnTo>
                <a:lnTo>
                  <a:pt x="122224" y="18567"/>
                </a:lnTo>
                <a:lnTo>
                  <a:pt x="138987" y="18567"/>
                </a:lnTo>
                <a:lnTo>
                  <a:pt x="137833" y="0"/>
                </a:lnTo>
                <a:close/>
              </a:path>
            </a:pathLst>
          </a:custGeom>
          <a:solidFill>
            <a:srgbClr val="263C8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092248" y="457842"/>
            <a:ext cx="148590" cy="107950"/>
          </a:xfrm>
          <a:custGeom>
            <a:avLst/>
            <a:gdLst/>
            <a:ahLst/>
            <a:cxnLst/>
            <a:rect l="l" t="t" r="r" b="b"/>
            <a:pathLst>
              <a:path w="148589" h="107950">
                <a:moveTo>
                  <a:pt x="69202" y="0"/>
                </a:moveTo>
                <a:lnTo>
                  <a:pt x="38247" y="6905"/>
                </a:lnTo>
                <a:lnTo>
                  <a:pt x="16198" y="22906"/>
                </a:lnTo>
                <a:lnTo>
                  <a:pt x="3351" y="46071"/>
                </a:lnTo>
                <a:lnTo>
                  <a:pt x="0" y="74472"/>
                </a:lnTo>
                <a:lnTo>
                  <a:pt x="1851" y="86090"/>
                </a:lnTo>
                <a:lnTo>
                  <a:pt x="5397" y="95110"/>
                </a:lnTo>
                <a:lnTo>
                  <a:pt x="9486" y="102101"/>
                </a:lnTo>
                <a:lnTo>
                  <a:pt x="12966" y="107632"/>
                </a:lnTo>
                <a:lnTo>
                  <a:pt x="23152" y="107530"/>
                </a:lnTo>
                <a:lnTo>
                  <a:pt x="20394" y="101360"/>
                </a:lnTo>
                <a:lnTo>
                  <a:pt x="18159" y="94045"/>
                </a:lnTo>
                <a:lnTo>
                  <a:pt x="16560" y="85979"/>
                </a:lnTo>
                <a:lnTo>
                  <a:pt x="15709" y="77558"/>
                </a:lnTo>
                <a:lnTo>
                  <a:pt x="18662" y="53992"/>
                </a:lnTo>
                <a:lnTo>
                  <a:pt x="29440" y="36096"/>
                </a:lnTo>
                <a:lnTo>
                  <a:pt x="47126" y="24434"/>
                </a:lnTo>
                <a:lnTo>
                  <a:pt x="70802" y="19570"/>
                </a:lnTo>
                <a:lnTo>
                  <a:pt x="125800" y="19570"/>
                </a:lnTo>
                <a:lnTo>
                  <a:pt x="124777" y="18151"/>
                </a:lnTo>
                <a:lnTo>
                  <a:pt x="100212" y="3963"/>
                </a:lnTo>
                <a:lnTo>
                  <a:pt x="69202" y="0"/>
                </a:lnTo>
                <a:close/>
              </a:path>
              <a:path w="148589" h="107950">
                <a:moveTo>
                  <a:pt x="125800" y="19570"/>
                </a:moveTo>
                <a:lnTo>
                  <a:pt x="70802" y="19570"/>
                </a:lnTo>
                <a:lnTo>
                  <a:pt x="96159" y="22380"/>
                </a:lnTo>
                <a:lnTo>
                  <a:pt x="115301" y="32854"/>
                </a:lnTo>
                <a:lnTo>
                  <a:pt x="127679" y="49978"/>
                </a:lnTo>
                <a:lnTo>
                  <a:pt x="132740" y="72732"/>
                </a:lnTo>
                <a:lnTo>
                  <a:pt x="133432" y="81508"/>
                </a:lnTo>
                <a:lnTo>
                  <a:pt x="134156" y="89715"/>
                </a:lnTo>
                <a:lnTo>
                  <a:pt x="134194" y="97032"/>
                </a:lnTo>
                <a:lnTo>
                  <a:pt x="132829" y="103136"/>
                </a:lnTo>
                <a:lnTo>
                  <a:pt x="143522" y="105740"/>
                </a:lnTo>
                <a:lnTo>
                  <a:pt x="145373" y="100773"/>
                </a:lnTo>
                <a:lnTo>
                  <a:pt x="147102" y="93381"/>
                </a:lnTo>
                <a:lnTo>
                  <a:pt x="148228" y="83567"/>
                </a:lnTo>
                <a:lnTo>
                  <a:pt x="148272" y="71335"/>
                </a:lnTo>
                <a:lnTo>
                  <a:pt x="141322" y="41097"/>
                </a:lnTo>
                <a:lnTo>
                  <a:pt x="125800" y="19570"/>
                </a:lnTo>
                <a:close/>
              </a:path>
            </a:pathLst>
          </a:custGeom>
          <a:solidFill>
            <a:srgbClr val="44190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072340" y="892595"/>
            <a:ext cx="197485" cy="25400"/>
          </a:xfrm>
          <a:custGeom>
            <a:avLst/>
            <a:gdLst/>
            <a:ahLst/>
            <a:cxnLst/>
            <a:rect l="l" t="t" r="r" b="b"/>
            <a:pathLst>
              <a:path w="197485" h="25400">
                <a:moveTo>
                  <a:pt x="98577" y="0"/>
                </a:moveTo>
                <a:lnTo>
                  <a:pt x="60205" y="991"/>
                </a:lnTo>
                <a:lnTo>
                  <a:pt x="28871" y="3695"/>
                </a:lnTo>
                <a:lnTo>
                  <a:pt x="7746" y="7704"/>
                </a:lnTo>
                <a:lnTo>
                  <a:pt x="0" y="12611"/>
                </a:lnTo>
                <a:lnTo>
                  <a:pt x="7746" y="17510"/>
                </a:lnTo>
                <a:lnTo>
                  <a:pt x="28871" y="21515"/>
                </a:lnTo>
                <a:lnTo>
                  <a:pt x="60205" y="24217"/>
                </a:lnTo>
                <a:lnTo>
                  <a:pt x="98577" y="25209"/>
                </a:lnTo>
                <a:lnTo>
                  <a:pt x="136943" y="24217"/>
                </a:lnTo>
                <a:lnTo>
                  <a:pt x="168278" y="21515"/>
                </a:lnTo>
                <a:lnTo>
                  <a:pt x="189406" y="17510"/>
                </a:lnTo>
                <a:lnTo>
                  <a:pt x="197154" y="12611"/>
                </a:lnTo>
                <a:lnTo>
                  <a:pt x="189406" y="7704"/>
                </a:lnTo>
                <a:lnTo>
                  <a:pt x="168278" y="3695"/>
                </a:lnTo>
                <a:lnTo>
                  <a:pt x="136943" y="991"/>
                </a:lnTo>
                <a:lnTo>
                  <a:pt x="98577" y="0"/>
                </a:lnTo>
                <a:close/>
              </a:path>
            </a:pathLst>
          </a:custGeom>
          <a:solidFill>
            <a:srgbClr val="020303">
              <a:alpha val="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569440" y="882537"/>
            <a:ext cx="197485" cy="25400"/>
          </a:xfrm>
          <a:custGeom>
            <a:avLst/>
            <a:gdLst/>
            <a:ahLst/>
            <a:cxnLst/>
            <a:rect l="l" t="t" r="r" b="b"/>
            <a:pathLst>
              <a:path w="197484" h="25400">
                <a:moveTo>
                  <a:pt x="98552" y="0"/>
                </a:moveTo>
                <a:lnTo>
                  <a:pt x="60189" y="990"/>
                </a:lnTo>
                <a:lnTo>
                  <a:pt x="28863" y="3690"/>
                </a:lnTo>
                <a:lnTo>
                  <a:pt x="7744" y="7699"/>
                </a:lnTo>
                <a:lnTo>
                  <a:pt x="0" y="12611"/>
                </a:lnTo>
                <a:lnTo>
                  <a:pt x="7744" y="17510"/>
                </a:lnTo>
                <a:lnTo>
                  <a:pt x="28863" y="21515"/>
                </a:lnTo>
                <a:lnTo>
                  <a:pt x="60189" y="24217"/>
                </a:lnTo>
                <a:lnTo>
                  <a:pt x="98552" y="25209"/>
                </a:lnTo>
                <a:lnTo>
                  <a:pt x="136923" y="24217"/>
                </a:lnTo>
                <a:lnTo>
                  <a:pt x="168257" y="21515"/>
                </a:lnTo>
                <a:lnTo>
                  <a:pt x="189382" y="17510"/>
                </a:lnTo>
                <a:lnTo>
                  <a:pt x="197129" y="12611"/>
                </a:lnTo>
                <a:lnTo>
                  <a:pt x="189382" y="7699"/>
                </a:lnTo>
                <a:lnTo>
                  <a:pt x="168257" y="3690"/>
                </a:lnTo>
                <a:lnTo>
                  <a:pt x="136923" y="990"/>
                </a:lnTo>
                <a:lnTo>
                  <a:pt x="98552" y="0"/>
                </a:lnTo>
                <a:close/>
              </a:path>
            </a:pathLst>
          </a:custGeom>
          <a:solidFill>
            <a:srgbClr val="020303">
              <a:alpha val="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847789" y="335825"/>
            <a:ext cx="1127125" cy="1170940"/>
          </a:xfrm>
          <a:custGeom>
            <a:avLst/>
            <a:gdLst/>
            <a:ahLst/>
            <a:cxnLst/>
            <a:rect l="l" t="t" r="r" b="b"/>
            <a:pathLst>
              <a:path w="1127125" h="1170940">
                <a:moveTo>
                  <a:pt x="664590" y="0"/>
                </a:moveTo>
                <a:lnTo>
                  <a:pt x="500900" y="1079"/>
                </a:lnTo>
                <a:lnTo>
                  <a:pt x="451345" y="157111"/>
                </a:lnTo>
                <a:lnTo>
                  <a:pt x="584415" y="252450"/>
                </a:lnTo>
                <a:lnTo>
                  <a:pt x="615633" y="229450"/>
                </a:lnTo>
                <a:lnTo>
                  <a:pt x="584263" y="229450"/>
                </a:lnTo>
                <a:lnTo>
                  <a:pt x="473151" y="149859"/>
                </a:lnTo>
                <a:lnTo>
                  <a:pt x="514540" y="19596"/>
                </a:lnTo>
                <a:lnTo>
                  <a:pt x="670803" y="18694"/>
                </a:lnTo>
                <a:lnTo>
                  <a:pt x="664590" y="0"/>
                </a:lnTo>
                <a:close/>
              </a:path>
              <a:path w="1127125" h="1170940">
                <a:moveTo>
                  <a:pt x="670803" y="18694"/>
                </a:moveTo>
                <a:lnTo>
                  <a:pt x="651205" y="18694"/>
                </a:lnTo>
                <a:lnTo>
                  <a:pt x="694296" y="148386"/>
                </a:lnTo>
                <a:lnTo>
                  <a:pt x="584263" y="229450"/>
                </a:lnTo>
                <a:lnTo>
                  <a:pt x="615633" y="229450"/>
                </a:lnTo>
                <a:lnTo>
                  <a:pt x="716216" y="155346"/>
                </a:lnTo>
                <a:lnTo>
                  <a:pt x="670803" y="18694"/>
                </a:lnTo>
                <a:close/>
              </a:path>
              <a:path w="1127125" h="1170940">
                <a:moveTo>
                  <a:pt x="154482" y="442556"/>
                </a:moveTo>
                <a:lnTo>
                  <a:pt x="35902" y="443344"/>
                </a:lnTo>
                <a:lnTo>
                  <a:pt x="0" y="556374"/>
                </a:lnTo>
                <a:lnTo>
                  <a:pt x="96405" y="625436"/>
                </a:lnTo>
                <a:lnTo>
                  <a:pt x="127615" y="602449"/>
                </a:lnTo>
                <a:lnTo>
                  <a:pt x="96253" y="602449"/>
                </a:lnTo>
                <a:lnTo>
                  <a:pt x="21818" y="549122"/>
                </a:lnTo>
                <a:lnTo>
                  <a:pt x="49542" y="461848"/>
                </a:lnTo>
                <a:lnTo>
                  <a:pt x="160697" y="461251"/>
                </a:lnTo>
                <a:lnTo>
                  <a:pt x="154482" y="442556"/>
                </a:lnTo>
                <a:close/>
              </a:path>
              <a:path w="1127125" h="1170940">
                <a:moveTo>
                  <a:pt x="160697" y="461251"/>
                </a:moveTo>
                <a:lnTo>
                  <a:pt x="141096" y="461251"/>
                </a:lnTo>
                <a:lnTo>
                  <a:pt x="169989" y="548144"/>
                </a:lnTo>
                <a:lnTo>
                  <a:pt x="96253" y="602449"/>
                </a:lnTo>
                <a:lnTo>
                  <a:pt x="127615" y="602449"/>
                </a:lnTo>
                <a:lnTo>
                  <a:pt x="191896" y="555104"/>
                </a:lnTo>
                <a:lnTo>
                  <a:pt x="160697" y="461251"/>
                </a:lnTo>
                <a:close/>
              </a:path>
              <a:path w="1127125" h="1170940">
                <a:moveTo>
                  <a:pt x="1089659" y="454532"/>
                </a:moveTo>
                <a:lnTo>
                  <a:pt x="971080" y="455320"/>
                </a:lnTo>
                <a:lnTo>
                  <a:pt x="935177" y="568350"/>
                </a:lnTo>
                <a:lnTo>
                  <a:pt x="1031582" y="637425"/>
                </a:lnTo>
                <a:lnTo>
                  <a:pt x="1062786" y="614438"/>
                </a:lnTo>
                <a:lnTo>
                  <a:pt x="1031443" y="614438"/>
                </a:lnTo>
                <a:lnTo>
                  <a:pt x="957008" y="561098"/>
                </a:lnTo>
                <a:lnTo>
                  <a:pt x="984719" y="473824"/>
                </a:lnTo>
                <a:lnTo>
                  <a:pt x="1095874" y="473227"/>
                </a:lnTo>
                <a:lnTo>
                  <a:pt x="1089659" y="454532"/>
                </a:lnTo>
                <a:close/>
              </a:path>
              <a:path w="1127125" h="1170940">
                <a:moveTo>
                  <a:pt x="1095874" y="473227"/>
                </a:moveTo>
                <a:lnTo>
                  <a:pt x="1076274" y="473227"/>
                </a:lnTo>
                <a:lnTo>
                  <a:pt x="1105153" y="560120"/>
                </a:lnTo>
                <a:lnTo>
                  <a:pt x="1031443" y="614438"/>
                </a:lnTo>
                <a:lnTo>
                  <a:pt x="1062786" y="614438"/>
                </a:lnTo>
                <a:lnTo>
                  <a:pt x="1127074" y="567080"/>
                </a:lnTo>
                <a:lnTo>
                  <a:pt x="1095874" y="473227"/>
                </a:lnTo>
                <a:close/>
              </a:path>
              <a:path w="1127125" h="1170940">
                <a:moveTo>
                  <a:pt x="966050" y="822515"/>
                </a:moveTo>
                <a:lnTo>
                  <a:pt x="847458" y="823315"/>
                </a:lnTo>
                <a:lnTo>
                  <a:pt x="811555" y="936345"/>
                </a:lnTo>
                <a:lnTo>
                  <a:pt x="907948" y="1005408"/>
                </a:lnTo>
                <a:lnTo>
                  <a:pt x="939158" y="982421"/>
                </a:lnTo>
                <a:lnTo>
                  <a:pt x="907808" y="982421"/>
                </a:lnTo>
                <a:lnTo>
                  <a:pt x="833373" y="929093"/>
                </a:lnTo>
                <a:lnTo>
                  <a:pt x="861098" y="841819"/>
                </a:lnTo>
                <a:lnTo>
                  <a:pt x="972264" y="841222"/>
                </a:lnTo>
                <a:lnTo>
                  <a:pt x="966050" y="822515"/>
                </a:lnTo>
                <a:close/>
              </a:path>
              <a:path w="1127125" h="1170940">
                <a:moveTo>
                  <a:pt x="972264" y="841222"/>
                </a:moveTo>
                <a:lnTo>
                  <a:pt x="952665" y="841222"/>
                </a:lnTo>
                <a:lnTo>
                  <a:pt x="981519" y="928103"/>
                </a:lnTo>
                <a:lnTo>
                  <a:pt x="907808" y="982421"/>
                </a:lnTo>
                <a:lnTo>
                  <a:pt x="939158" y="982421"/>
                </a:lnTo>
                <a:lnTo>
                  <a:pt x="1003439" y="935075"/>
                </a:lnTo>
                <a:lnTo>
                  <a:pt x="972264" y="841222"/>
                </a:lnTo>
                <a:close/>
              </a:path>
              <a:path w="1127125" h="1170940">
                <a:moveTo>
                  <a:pt x="278104" y="830668"/>
                </a:moveTo>
                <a:lnTo>
                  <a:pt x="159537" y="831456"/>
                </a:lnTo>
                <a:lnTo>
                  <a:pt x="123634" y="944486"/>
                </a:lnTo>
                <a:lnTo>
                  <a:pt x="220014" y="1013548"/>
                </a:lnTo>
                <a:lnTo>
                  <a:pt x="251224" y="990561"/>
                </a:lnTo>
                <a:lnTo>
                  <a:pt x="219875" y="990561"/>
                </a:lnTo>
                <a:lnTo>
                  <a:pt x="145427" y="937247"/>
                </a:lnTo>
                <a:lnTo>
                  <a:pt x="173164" y="849972"/>
                </a:lnTo>
                <a:lnTo>
                  <a:pt x="284317" y="849363"/>
                </a:lnTo>
                <a:lnTo>
                  <a:pt x="278104" y="830668"/>
                </a:lnTo>
                <a:close/>
              </a:path>
              <a:path w="1127125" h="1170940">
                <a:moveTo>
                  <a:pt x="284317" y="849363"/>
                </a:moveTo>
                <a:lnTo>
                  <a:pt x="264718" y="849363"/>
                </a:lnTo>
                <a:lnTo>
                  <a:pt x="293598" y="936256"/>
                </a:lnTo>
                <a:lnTo>
                  <a:pt x="219875" y="990561"/>
                </a:lnTo>
                <a:lnTo>
                  <a:pt x="251224" y="990561"/>
                </a:lnTo>
                <a:lnTo>
                  <a:pt x="315506" y="943216"/>
                </a:lnTo>
                <a:lnTo>
                  <a:pt x="284317" y="849363"/>
                </a:lnTo>
                <a:close/>
              </a:path>
              <a:path w="1127125" h="1170940">
                <a:moveTo>
                  <a:pt x="568007" y="986637"/>
                </a:moveTo>
                <a:lnTo>
                  <a:pt x="469912" y="1053312"/>
                </a:lnTo>
                <a:lnTo>
                  <a:pt x="503021" y="1167180"/>
                </a:lnTo>
                <a:lnTo>
                  <a:pt x="621563" y="1170889"/>
                </a:lnTo>
                <a:lnTo>
                  <a:pt x="628405" y="1151877"/>
                </a:lnTo>
                <a:lnTo>
                  <a:pt x="608622" y="1151877"/>
                </a:lnTo>
                <a:lnTo>
                  <a:pt x="517105" y="1149019"/>
                </a:lnTo>
                <a:lnTo>
                  <a:pt x="491553" y="1061084"/>
                </a:lnTo>
                <a:lnTo>
                  <a:pt x="567258" y="1009611"/>
                </a:lnTo>
                <a:lnTo>
                  <a:pt x="597634" y="1009611"/>
                </a:lnTo>
                <a:lnTo>
                  <a:pt x="568007" y="986637"/>
                </a:lnTo>
                <a:close/>
              </a:path>
              <a:path w="1127125" h="1170940">
                <a:moveTo>
                  <a:pt x="597634" y="1009611"/>
                </a:moveTo>
                <a:lnTo>
                  <a:pt x="567258" y="1009611"/>
                </a:lnTo>
                <a:lnTo>
                  <a:pt x="639635" y="1065720"/>
                </a:lnTo>
                <a:lnTo>
                  <a:pt x="608622" y="1151877"/>
                </a:lnTo>
                <a:lnTo>
                  <a:pt x="628405" y="1151877"/>
                </a:lnTo>
                <a:lnTo>
                  <a:pt x="661720" y="1059306"/>
                </a:lnTo>
                <a:lnTo>
                  <a:pt x="597634" y="1009611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96900" y="1739896"/>
            <a:ext cx="9753600" cy="0"/>
          </a:xfrm>
          <a:custGeom>
            <a:avLst/>
            <a:gdLst/>
            <a:ahLst/>
            <a:cxnLst/>
            <a:rect l="l" t="t" r="r" b="b"/>
            <a:pathLst>
              <a:path w="9753600" h="0">
                <a:moveTo>
                  <a:pt x="0" y="0"/>
                </a:moveTo>
                <a:lnTo>
                  <a:pt x="9753600" y="0"/>
                </a:lnTo>
              </a:path>
            </a:pathLst>
          </a:custGeom>
          <a:ln w="25400">
            <a:solidFill>
              <a:srgbClr val="F1592C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semic 2018</dc:title>
  <dcterms:created xsi:type="dcterms:W3CDTF">2018-10-02T15:07:13Z</dcterms:created>
  <dcterms:modified xsi:type="dcterms:W3CDTF">2018-10-02T15:07:13Z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2018-10-02T00:00:00Z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2018-10-02T00:00:00Z</vt:filetime>
  </property>
</Properties>
</file>