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13004800" cy="9753600"/>
  <p:notesSz cx="13004800" cy="97536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5360" y="3023616"/>
            <a:ext cx="11054080" cy="2048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50720" y="5462016"/>
            <a:ext cx="9103360" cy="243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50240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697472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Relationship Id="rId12" Type="http://schemas.openxmlformats.org/officeDocument/2006/relationships/image" Target="../media/image6.png"/><Relationship Id="rId13" Type="http://schemas.openxmlformats.org/officeDocument/2006/relationships/image" Target="../media/image7.png"/><Relationship Id="rId14" Type="http://schemas.openxmlformats.org/officeDocument/2006/relationships/image" Target="../media/image8.png"/><Relationship Id="rId15" Type="http://schemas.openxmlformats.org/officeDocument/2006/relationships/image" Target="../media/image9.png"/><Relationship Id="rId16" Type="http://schemas.openxmlformats.org/officeDocument/2006/relationships/image" Target="../media/image10.png"/><Relationship Id="rId17" Type="http://schemas.openxmlformats.org/officeDocument/2006/relationships/image" Target="../media/image11.png"/><Relationship Id="rId18" Type="http://schemas.openxmlformats.org/officeDocument/2006/relationships/image" Target="../media/image12.png"/><Relationship Id="rId19" Type="http://schemas.openxmlformats.org/officeDocument/2006/relationships/image" Target="../media/image13.png"/><Relationship Id="rId20" Type="http://schemas.openxmlformats.org/officeDocument/2006/relationships/image" Target="../media/image14.png"/><Relationship Id="rId21" Type="http://schemas.openxmlformats.org/officeDocument/2006/relationships/image" Target="../media/image15.png"/><Relationship Id="rId22" Type="http://schemas.openxmlformats.org/officeDocument/2006/relationships/image" Target="../media/image16.png"/><Relationship Id="rId23" Type="http://schemas.openxmlformats.org/officeDocument/2006/relationships/image" Target="../media/image17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9834943" y="466458"/>
            <a:ext cx="1268365" cy="144289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1315775" y="1087272"/>
            <a:ext cx="1054117" cy="65586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11320094" y="632269"/>
            <a:ext cx="191135" cy="276225"/>
          </a:xfrm>
          <a:custGeom>
            <a:avLst/>
            <a:gdLst/>
            <a:ahLst/>
            <a:cxnLst/>
            <a:rect l="l" t="t" r="r" b="b"/>
            <a:pathLst>
              <a:path w="191134" h="276225">
                <a:moveTo>
                  <a:pt x="30746" y="211099"/>
                </a:moveTo>
                <a:lnTo>
                  <a:pt x="26644" y="211099"/>
                </a:lnTo>
                <a:lnTo>
                  <a:pt x="24523" y="211670"/>
                </a:lnTo>
                <a:lnTo>
                  <a:pt x="20294" y="213893"/>
                </a:lnTo>
                <a:lnTo>
                  <a:pt x="18554" y="215353"/>
                </a:lnTo>
                <a:lnTo>
                  <a:pt x="17183" y="217068"/>
                </a:lnTo>
                <a:lnTo>
                  <a:pt x="0" y="240220"/>
                </a:lnTo>
                <a:lnTo>
                  <a:pt x="4241" y="245567"/>
                </a:lnTo>
                <a:lnTo>
                  <a:pt x="40335" y="269087"/>
                </a:lnTo>
                <a:lnTo>
                  <a:pt x="70383" y="275691"/>
                </a:lnTo>
                <a:lnTo>
                  <a:pt x="78232" y="275691"/>
                </a:lnTo>
                <a:lnTo>
                  <a:pt x="119189" y="267944"/>
                </a:lnTo>
                <a:lnTo>
                  <a:pt x="156189" y="240184"/>
                </a:lnTo>
                <a:lnTo>
                  <a:pt x="159211" y="235940"/>
                </a:lnTo>
                <a:lnTo>
                  <a:pt x="78841" y="235940"/>
                </a:lnTo>
                <a:lnTo>
                  <a:pt x="73812" y="235318"/>
                </a:lnTo>
                <a:lnTo>
                  <a:pt x="45770" y="221335"/>
                </a:lnTo>
                <a:lnTo>
                  <a:pt x="43294" y="219354"/>
                </a:lnTo>
                <a:lnTo>
                  <a:pt x="38684" y="215734"/>
                </a:lnTo>
                <a:lnTo>
                  <a:pt x="36563" y="214210"/>
                </a:lnTo>
                <a:lnTo>
                  <a:pt x="32715" y="211721"/>
                </a:lnTo>
                <a:lnTo>
                  <a:pt x="30746" y="211099"/>
                </a:lnTo>
                <a:close/>
              </a:path>
              <a:path w="191134" h="276225">
                <a:moveTo>
                  <a:pt x="129044" y="0"/>
                </a:moveTo>
                <a:lnTo>
                  <a:pt x="121716" y="0"/>
                </a:lnTo>
                <a:lnTo>
                  <a:pt x="111256" y="461"/>
                </a:lnTo>
                <a:lnTo>
                  <a:pt x="67381" y="15957"/>
                </a:lnTo>
                <a:lnTo>
                  <a:pt x="39322" y="47463"/>
                </a:lnTo>
                <a:lnTo>
                  <a:pt x="29325" y="88696"/>
                </a:lnTo>
                <a:lnTo>
                  <a:pt x="29591" y="96012"/>
                </a:lnTo>
                <a:lnTo>
                  <a:pt x="49720" y="136855"/>
                </a:lnTo>
                <a:lnTo>
                  <a:pt x="85699" y="154152"/>
                </a:lnTo>
                <a:lnTo>
                  <a:pt x="103784" y="160426"/>
                </a:lnTo>
                <a:lnTo>
                  <a:pt x="109143" y="162826"/>
                </a:lnTo>
                <a:lnTo>
                  <a:pt x="129552" y="184721"/>
                </a:lnTo>
                <a:lnTo>
                  <a:pt x="129552" y="190944"/>
                </a:lnTo>
                <a:lnTo>
                  <a:pt x="111058" y="229216"/>
                </a:lnTo>
                <a:lnTo>
                  <a:pt x="84569" y="235940"/>
                </a:lnTo>
                <a:lnTo>
                  <a:pt x="159211" y="235940"/>
                </a:lnTo>
                <a:lnTo>
                  <a:pt x="174888" y="198231"/>
                </a:lnTo>
                <a:lnTo>
                  <a:pt x="176593" y="169545"/>
                </a:lnTo>
                <a:lnTo>
                  <a:pt x="175120" y="161480"/>
                </a:lnTo>
                <a:lnTo>
                  <a:pt x="150583" y="129044"/>
                </a:lnTo>
                <a:lnTo>
                  <a:pt x="113423" y="112369"/>
                </a:lnTo>
                <a:lnTo>
                  <a:pt x="101231" y="107886"/>
                </a:lnTo>
                <a:lnTo>
                  <a:pt x="95821" y="105333"/>
                </a:lnTo>
                <a:lnTo>
                  <a:pt x="86372" y="99618"/>
                </a:lnTo>
                <a:lnTo>
                  <a:pt x="82537" y="96278"/>
                </a:lnTo>
                <a:lnTo>
                  <a:pt x="76695" y="88696"/>
                </a:lnTo>
                <a:lnTo>
                  <a:pt x="75234" y="83934"/>
                </a:lnTo>
                <a:lnTo>
                  <a:pt x="75234" y="72732"/>
                </a:lnTo>
                <a:lnTo>
                  <a:pt x="104355" y="40386"/>
                </a:lnTo>
                <a:lnTo>
                  <a:pt x="110388" y="39370"/>
                </a:lnTo>
                <a:lnTo>
                  <a:pt x="184851" y="39370"/>
                </a:lnTo>
                <a:lnTo>
                  <a:pt x="190779" y="30988"/>
                </a:lnTo>
                <a:lnTo>
                  <a:pt x="155994" y="5854"/>
                </a:lnTo>
                <a:lnTo>
                  <a:pt x="136105" y="749"/>
                </a:lnTo>
                <a:lnTo>
                  <a:pt x="129044" y="0"/>
                </a:lnTo>
                <a:close/>
              </a:path>
              <a:path w="191134" h="276225">
                <a:moveTo>
                  <a:pt x="184851" y="39370"/>
                </a:moveTo>
                <a:lnTo>
                  <a:pt x="124206" y="39370"/>
                </a:lnTo>
                <a:lnTo>
                  <a:pt x="130136" y="40386"/>
                </a:lnTo>
                <a:lnTo>
                  <a:pt x="139966" y="44361"/>
                </a:lnTo>
                <a:lnTo>
                  <a:pt x="144233" y="46570"/>
                </a:lnTo>
                <a:lnTo>
                  <a:pt x="151447" y="51422"/>
                </a:lnTo>
                <a:lnTo>
                  <a:pt x="154559" y="53632"/>
                </a:lnTo>
                <a:lnTo>
                  <a:pt x="159791" y="57607"/>
                </a:lnTo>
                <a:lnTo>
                  <a:pt x="162331" y="58610"/>
                </a:lnTo>
                <a:lnTo>
                  <a:pt x="167309" y="58610"/>
                </a:lnTo>
                <a:lnTo>
                  <a:pt x="169430" y="58013"/>
                </a:lnTo>
                <a:lnTo>
                  <a:pt x="172923" y="55651"/>
                </a:lnTo>
                <a:lnTo>
                  <a:pt x="174650" y="53809"/>
                </a:lnTo>
                <a:lnTo>
                  <a:pt x="184851" y="39370"/>
                </a:lnTo>
                <a:close/>
              </a:path>
            </a:pathLst>
          </a:custGeom>
          <a:solidFill>
            <a:srgbClr val="1811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11519636" y="635063"/>
            <a:ext cx="191135" cy="270510"/>
          </a:xfrm>
          <a:custGeom>
            <a:avLst/>
            <a:gdLst/>
            <a:ahLst/>
            <a:cxnLst/>
            <a:rect l="l" t="t" r="r" b="b"/>
            <a:pathLst>
              <a:path w="191134" h="270509">
                <a:moveTo>
                  <a:pt x="190563" y="0"/>
                </a:moveTo>
                <a:lnTo>
                  <a:pt x="33223" y="0"/>
                </a:lnTo>
                <a:lnTo>
                  <a:pt x="0" y="269900"/>
                </a:lnTo>
                <a:lnTo>
                  <a:pt x="157530" y="269900"/>
                </a:lnTo>
                <a:lnTo>
                  <a:pt x="162382" y="231254"/>
                </a:lnTo>
                <a:lnTo>
                  <a:pt x="53390" y="231254"/>
                </a:lnTo>
                <a:lnTo>
                  <a:pt x="63093" y="152501"/>
                </a:lnTo>
                <a:lnTo>
                  <a:pt x="148386" y="152501"/>
                </a:lnTo>
                <a:lnTo>
                  <a:pt x="153060" y="115354"/>
                </a:lnTo>
                <a:lnTo>
                  <a:pt x="67754" y="115354"/>
                </a:lnTo>
                <a:lnTo>
                  <a:pt x="77076" y="38646"/>
                </a:lnTo>
                <a:lnTo>
                  <a:pt x="185724" y="38646"/>
                </a:lnTo>
                <a:lnTo>
                  <a:pt x="190563" y="0"/>
                </a:lnTo>
                <a:close/>
              </a:path>
            </a:pathLst>
          </a:custGeom>
          <a:solidFill>
            <a:srgbClr val="1811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11715813" y="635063"/>
            <a:ext cx="304800" cy="270510"/>
          </a:xfrm>
          <a:custGeom>
            <a:avLst/>
            <a:gdLst/>
            <a:ahLst/>
            <a:cxnLst/>
            <a:rect l="l" t="t" r="r" b="b"/>
            <a:pathLst>
              <a:path w="304800" h="270509">
                <a:moveTo>
                  <a:pt x="71729" y="0"/>
                </a:moveTo>
                <a:lnTo>
                  <a:pt x="33210" y="0"/>
                </a:lnTo>
                <a:lnTo>
                  <a:pt x="0" y="269900"/>
                </a:lnTo>
                <a:lnTo>
                  <a:pt x="42735" y="269900"/>
                </a:lnTo>
                <a:lnTo>
                  <a:pt x="64388" y="90335"/>
                </a:lnTo>
                <a:lnTo>
                  <a:pt x="64681" y="87045"/>
                </a:lnTo>
                <a:lnTo>
                  <a:pt x="65059" y="79578"/>
                </a:lnTo>
                <a:lnTo>
                  <a:pt x="65341" y="72237"/>
                </a:lnTo>
                <a:lnTo>
                  <a:pt x="108427" y="72237"/>
                </a:lnTo>
                <a:lnTo>
                  <a:pt x="85115" y="7848"/>
                </a:lnTo>
                <a:lnTo>
                  <a:pt x="73596" y="63"/>
                </a:lnTo>
                <a:lnTo>
                  <a:pt x="71729" y="0"/>
                </a:lnTo>
                <a:close/>
              </a:path>
              <a:path w="304800" h="270509">
                <a:moveTo>
                  <a:pt x="295776" y="71678"/>
                </a:moveTo>
                <a:lnTo>
                  <a:pt x="254596" y="71678"/>
                </a:lnTo>
                <a:lnTo>
                  <a:pt x="250494" y="94068"/>
                </a:lnTo>
                <a:lnTo>
                  <a:pt x="228841" y="269900"/>
                </a:lnTo>
                <a:lnTo>
                  <a:pt x="271386" y="269900"/>
                </a:lnTo>
                <a:lnTo>
                  <a:pt x="295776" y="71678"/>
                </a:lnTo>
                <a:close/>
              </a:path>
              <a:path w="304800" h="270509">
                <a:moveTo>
                  <a:pt x="108427" y="72237"/>
                </a:moveTo>
                <a:lnTo>
                  <a:pt x="65341" y="72237"/>
                </a:lnTo>
                <a:lnTo>
                  <a:pt x="120942" y="225856"/>
                </a:lnTo>
                <a:lnTo>
                  <a:pt x="122186" y="229336"/>
                </a:lnTo>
                <a:lnTo>
                  <a:pt x="124218" y="231952"/>
                </a:lnTo>
                <a:lnTo>
                  <a:pt x="129819" y="235432"/>
                </a:lnTo>
                <a:lnTo>
                  <a:pt x="133070" y="236296"/>
                </a:lnTo>
                <a:lnTo>
                  <a:pt x="147269" y="236296"/>
                </a:lnTo>
                <a:lnTo>
                  <a:pt x="150723" y="235432"/>
                </a:lnTo>
                <a:lnTo>
                  <a:pt x="157060" y="231952"/>
                </a:lnTo>
                <a:lnTo>
                  <a:pt x="159715" y="229336"/>
                </a:lnTo>
                <a:lnTo>
                  <a:pt x="188101" y="182168"/>
                </a:lnTo>
                <a:lnTo>
                  <a:pt x="146519" y="182168"/>
                </a:lnTo>
                <a:lnTo>
                  <a:pt x="145656" y="178701"/>
                </a:lnTo>
                <a:lnTo>
                  <a:pt x="143040" y="168541"/>
                </a:lnTo>
                <a:lnTo>
                  <a:pt x="142049" y="165252"/>
                </a:lnTo>
                <a:lnTo>
                  <a:pt x="140931" y="162013"/>
                </a:lnTo>
                <a:lnTo>
                  <a:pt x="108427" y="72237"/>
                </a:lnTo>
                <a:close/>
              </a:path>
              <a:path w="304800" h="270509">
                <a:moveTo>
                  <a:pt x="304596" y="0"/>
                </a:moveTo>
                <a:lnTo>
                  <a:pt x="265709" y="0"/>
                </a:lnTo>
                <a:lnTo>
                  <a:pt x="263855" y="63"/>
                </a:lnTo>
                <a:lnTo>
                  <a:pt x="156971" y="162013"/>
                </a:lnTo>
                <a:lnTo>
                  <a:pt x="154978" y="165252"/>
                </a:lnTo>
                <a:lnTo>
                  <a:pt x="153123" y="168541"/>
                </a:lnTo>
                <a:lnTo>
                  <a:pt x="149631" y="175272"/>
                </a:lnTo>
                <a:lnTo>
                  <a:pt x="148018" y="178701"/>
                </a:lnTo>
                <a:lnTo>
                  <a:pt x="146519" y="182168"/>
                </a:lnTo>
                <a:lnTo>
                  <a:pt x="188101" y="182168"/>
                </a:lnTo>
                <a:lnTo>
                  <a:pt x="254596" y="71678"/>
                </a:lnTo>
                <a:lnTo>
                  <a:pt x="295776" y="71678"/>
                </a:lnTo>
                <a:lnTo>
                  <a:pt x="304596" y="0"/>
                </a:lnTo>
                <a:close/>
              </a:path>
            </a:pathLst>
          </a:custGeom>
          <a:solidFill>
            <a:srgbClr val="1811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k object 21"/>
          <p:cNvSpPr/>
          <p:nvPr/>
        </p:nvSpPr>
        <p:spPr>
          <a:xfrm>
            <a:off x="12041327" y="635063"/>
            <a:ext cx="81915" cy="270510"/>
          </a:xfrm>
          <a:custGeom>
            <a:avLst/>
            <a:gdLst/>
            <a:ahLst/>
            <a:cxnLst/>
            <a:rect l="l" t="t" r="r" b="b"/>
            <a:pathLst>
              <a:path w="81915" h="270509">
                <a:moveTo>
                  <a:pt x="81762" y="0"/>
                </a:moveTo>
                <a:lnTo>
                  <a:pt x="33045" y="0"/>
                </a:lnTo>
                <a:lnTo>
                  <a:pt x="0" y="269900"/>
                </a:lnTo>
                <a:lnTo>
                  <a:pt x="48717" y="269900"/>
                </a:lnTo>
                <a:lnTo>
                  <a:pt x="81762" y="0"/>
                </a:lnTo>
                <a:close/>
              </a:path>
            </a:pathLst>
          </a:custGeom>
          <a:solidFill>
            <a:srgbClr val="1811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k object 22"/>
          <p:cNvSpPr/>
          <p:nvPr/>
        </p:nvSpPr>
        <p:spPr>
          <a:xfrm>
            <a:off x="12144933" y="632091"/>
            <a:ext cx="224154" cy="276225"/>
          </a:xfrm>
          <a:custGeom>
            <a:avLst/>
            <a:gdLst/>
            <a:ahLst/>
            <a:cxnLst/>
            <a:rect l="l" t="t" r="r" b="b"/>
            <a:pathLst>
              <a:path w="224154" h="276225">
                <a:moveTo>
                  <a:pt x="143332" y="0"/>
                </a:moveTo>
                <a:lnTo>
                  <a:pt x="104978" y="5219"/>
                </a:lnTo>
                <a:lnTo>
                  <a:pt x="62973" y="25538"/>
                </a:lnTo>
                <a:lnTo>
                  <a:pt x="29660" y="59134"/>
                </a:lnTo>
                <a:lnTo>
                  <a:pt x="11139" y="94294"/>
                </a:lnTo>
                <a:lnTo>
                  <a:pt x="1252" y="135761"/>
                </a:lnTo>
                <a:lnTo>
                  <a:pt x="0" y="158457"/>
                </a:lnTo>
                <a:lnTo>
                  <a:pt x="436" y="170907"/>
                </a:lnTo>
                <a:lnTo>
                  <a:pt x="10894" y="215680"/>
                </a:lnTo>
                <a:lnTo>
                  <a:pt x="34515" y="249868"/>
                </a:lnTo>
                <a:lnTo>
                  <a:pt x="70318" y="270875"/>
                </a:lnTo>
                <a:lnTo>
                  <a:pt x="104520" y="275869"/>
                </a:lnTo>
                <a:lnTo>
                  <a:pt x="119472" y="275198"/>
                </a:lnTo>
                <a:lnTo>
                  <a:pt x="159029" y="265137"/>
                </a:lnTo>
                <a:lnTo>
                  <a:pt x="191115" y="243728"/>
                </a:lnTo>
                <a:lnTo>
                  <a:pt x="199739" y="234797"/>
                </a:lnTo>
                <a:lnTo>
                  <a:pt x="112737" y="234797"/>
                </a:lnTo>
                <a:lnTo>
                  <a:pt x="106043" y="234452"/>
                </a:lnTo>
                <a:lnTo>
                  <a:pt x="67551" y="213423"/>
                </a:lnTo>
                <a:lnTo>
                  <a:pt x="50822" y="172223"/>
                </a:lnTo>
                <a:lnTo>
                  <a:pt x="49631" y="154355"/>
                </a:lnTo>
                <a:lnTo>
                  <a:pt x="50069" y="141704"/>
                </a:lnTo>
                <a:lnTo>
                  <a:pt x="60460" y="97564"/>
                </a:lnTo>
                <a:lnTo>
                  <a:pt x="82382" y="65093"/>
                </a:lnTo>
                <a:lnTo>
                  <a:pt x="122199" y="43402"/>
                </a:lnTo>
                <a:lnTo>
                  <a:pt x="140919" y="41414"/>
                </a:lnTo>
                <a:lnTo>
                  <a:pt x="220587" y="41414"/>
                </a:lnTo>
                <a:lnTo>
                  <a:pt x="224154" y="37134"/>
                </a:lnTo>
                <a:lnTo>
                  <a:pt x="185635" y="7010"/>
                </a:lnTo>
                <a:lnTo>
                  <a:pt x="150547" y="168"/>
                </a:lnTo>
                <a:lnTo>
                  <a:pt x="143332" y="0"/>
                </a:lnTo>
                <a:close/>
              </a:path>
              <a:path w="224154" h="276225">
                <a:moveTo>
                  <a:pt x="178612" y="210350"/>
                </a:moveTo>
                <a:lnTo>
                  <a:pt x="175386" y="210350"/>
                </a:lnTo>
                <a:lnTo>
                  <a:pt x="173634" y="210947"/>
                </a:lnTo>
                <a:lnTo>
                  <a:pt x="170141" y="213309"/>
                </a:lnTo>
                <a:lnTo>
                  <a:pt x="168147" y="214820"/>
                </a:lnTo>
                <a:lnTo>
                  <a:pt x="163690" y="218567"/>
                </a:lnTo>
                <a:lnTo>
                  <a:pt x="161061" y="220510"/>
                </a:lnTo>
                <a:lnTo>
                  <a:pt x="120307" y="234797"/>
                </a:lnTo>
                <a:lnTo>
                  <a:pt x="199739" y="234797"/>
                </a:lnTo>
                <a:lnTo>
                  <a:pt x="200263" y="234254"/>
                </a:lnTo>
                <a:lnTo>
                  <a:pt x="183286" y="213144"/>
                </a:lnTo>
                <a:lnTo>
                  <a:pt x="182664" y="212521"/>
                </a:lnTo>
                <a:lnTo>
                  <a:pt x="181838" y="211899"/>
                </a:lnTo>
                <a:lnTo>
                  <a:pt x="180847" y="211264"/>
                </a:lnTo>
                <a:lnTo>
                  <a:pt x="179857" y="210667"/>
                </a:lnTo>
                <a:lnTo>
                  <a:pt x="178612" y="210350"/>
                </a:lnTo>
                <a:close/>
              </a:path>
              <a:path w="224154" h="276225">
                <a:moveTo>
                  <a:pt x="220587" y="41414"/>
                </a:moveTo>
                <a:lnTo>
                  <a:pt x="150736" y="41414"/>
                </a:lnTo>
                <a:lnTo>
                  <a:pt x="158673" y="42545"/>
                </a:lnTo>
                <a:lnTo>
                  <a:pt x="170738" y="47028"/>
                </a:lnTo>
                <a:lnTo>
                  <a:pt x="191363" y="61772"/>
                </a:lnTo>
                <a:lnTo>
                  <a:pt x="193967" y="62890"/>
                </a:lnTo>
                <a:lnTo>
                  <a:pt x="199212" y="62890"/>
                </a:lnTo>
                <a:lnTo>
                  <a:pt x="201294" y="62331"/>
                </a:lnTo>
                <a:lnTo>
                  <a:pt x="204635" y="60096"/>
                </a:lnTo>
                <a:lnTo>
                  <a:pt x="206108" y="58788"/>
                </a:lnTo>
                <a:lnTo>
                  <a:pt x="220587" y="41414"/>
                </a:lnTo>
                <a:close/>
              </a:path>
            </a:pathLst>
          </a:custGeom>
          <a:solidFill>
            <a:srgbClr val="1811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k object 23"/>
          <p:cNvSpPr/>
          <p:nvPr/>
        </p:nvSpPr>
        <p:spPr>
          <a:xfrm>
            <a:off x="11315534" y="1016076"/>
            <a:ext cx="1058545" cy="0"/>
          </a:xfrm>
          <a:custGeom>
            <a:avLst/>
            <a:gdLst/>
            <a:ahLst/>
            <a:cxnLst/>
            <a:rect l="l" t="t" r="r" b="b"/>
            <a:pathLst>
              <a:path w="1058545" h="0">
                <a:moveTo>
                  <a:pt x="0" y="0"/>
                </a:moveTo>
                <a:lnTo>
                  <a:pt x="1058163" y="0"/>
                </a:lnTo>
              </a:path>
            </a:pathLst>
          </a:custGeom>
          <a:ln w="10591">
            <a:solidFill>
              <a:srgbClr val="181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bk object 24"/>
          <p:cNvSpPr/>
          <p:nvPr/>
        </p:nvSpPr>
        <p:spPr>
          <a:xfrm>
            <a:off x="11485892" y="8700564"/>
            <a:ext cx="889012" cy="42042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5" name="bk object 25"/>
          <p:cNvSpPr/>
          <p:nvPr/>
        </p:nvSpPr>
        <p:spPr>
          <a:xfrm>
            <a:off x="11870676" y="8049209"/>
            <a:ext cx="123825" cy="123825"/>
          </a:xfrm>
          <a:custGeom>
            <a:avLst/>
            <a:gdLst/>
            <a:ahLst/>
            <a:cxnLst/>
            <a:rect l="l" t="t" r="r" b="b"/>
            <a:pathLst>
              <a:path w="123825" h="123825">
                <a:moveTo>
                  <a:pt x="117881" y="0"/>
                </a:moveTo>
                <a:lnTo>
                  <a:pt x="5372" y="0"/>
                </a:lnTo>
                <a:lnTo>
                  <a:pt x="0" y="5384"/>
                </a:lnTo>
                <a:lnTo>
                  <a:pt x="0" y="117881"/>
                </a:lnTo>
                <a:lnTo>
                  <a:pt x="5372" y="123215"/>
                </a:lnTo>
                <a:lnTo>
                  <a:pt x="117881" y="123215"/>
                </a:lnTo>
                <a:lnTo>
                  <a:pt x="123240" y="117881"/>
                </a:lnTo>
                <a:lnTo>
                  <a:pt x="123240" y="5384"/>
                </a:lnTo>
                <a:lnTo>
                  <a:pt x="117881" y="0"/>
                </a:lnTo>
                <a:close/>
              </a:path>
            </a:pathLst>
          </a:custGeom>
          <a:solidFill>
            <a:srgbClr val="2F9E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k object 26"/>
          <p:cNvSpPr/>
          <p:nvPr/>
        </p:nvSpPr>
        <p:spPr>
          <a:xfrm>
            <a:off x="12018568" y="8049209"/>
            <a:ext cx="123240" cy="12321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7" name="bk object 27"/>
          <p:cNvSpPr/>
          <p:nvPr/>
        </p:nvSpPr>
        <p:spPr>
          <a:xfrm>
            <a:off x="12018568" y="8344966"/>
            <a:ext cx="123240" cy="123253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8" name="bk object 28"/>
          <p:cNvSpPr/>
          <p:nvPr/>
        </p:nvSpPr>
        <p:spPr>
          <a:xfrm>
            <a:off x="11722811" y="8196986"/>
            <a:ext cx="123825" cy="123825"/>
          </a:xfrm>
          <a:custGeom>
            <a:avLst/>
            <a:gdLst/>
            <a:ahLst/>
            <a:cxnLst/>
            <a:rect l="l" t="t" r="r" b="b"/>
            <a:pathLst>
              <a:path w="123825" h="123825">
                <a:moveTo>
                  <a:pt x="117868" y="0"/>
                </a:moveTo>
                <a:lnTo>
                  <a:pt x="5359" y="0"/>
                </a:lnTo>
                <a:lnTo>
                  <a:pt x="0" y="5359"/>
                </a:lnTo>
                <a:lnTo>
                  <a:pt x="0" y="117894"/>
                </a:lnTo>
                <a:lnTo>
                  <a:pt x="5359" y="123253"/>
                </a:lnTo>
                <a:lnTo>
                  <a:pt x="117868" y="123253"/>
                </a:lnTo>
                <a:lnTo>
                  <a:pt x="123228" y="117894"/>
                </a:lnTo>
                <a:lnTo>
                  <a:pt x="123228" y="5359"/>
                </a:lnTo>
                <a:lnTo>
                  <a:pt x="117868" y="0"/>
                </a:lnTo>
                <a:close/>
              </a:path>
            </a:pathLst>
          </a:custGeom>
          <a:solidFill>
            <a:srgbClr val="2F9E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bk object 29"/>
          <p:cNvSpPr/>
          <p:nvPr/>
        </p:nvSpPr>
        <p:spPr>
          <a:xfrm>
            <a:off x="11870676" y="8196986"/>
            <a:ext cx="123825" cy="123825"/>
          </a:xfrm>
          <a:custGeom>
            <a:avLst/>
            <a:gdLst/>
            <a:ahLst/>
            <a:cxnLst/>
            <a:rect l="l" t="t" r="r" b="b"/>
            <a:pathLst>
              <a:path w="123825" h="123825">
                <a:moveTo>
                  <a:pt x="117881" y="0"/>
                </a:moveTo>
                <a:lnTo>
                  <a:pt x="5372" y="0"/>
                </a:lnTo>
                <a:lnTo>
                  <a:pt x="0" y="5359"/>
                </a:lnTo>
                <a:lnTo>
                  <a:pt x="0" y="117894"/>
                </a:lnTo>
                <a:lnTo>
                  <a:pt x="5372" y="123253"/>
                </a:lnTo>
                <a:lnTo>
                  <a:pt x="117881" y="123253"/>
                </a:lnTo>
                <a:lnTo>
                  <a:pt x="123240" y="117894"/>
                </a:lnTo>
                <a:lnTo>
                  <a:pt x="123240" y="5359"/>
                </a:lnTo>
                <a:lnTo>
                  <a:pt x="117881" y="0"/>
                </a:lnTo>
                <a:close/>
              </a:path>
            </a:pathLst>
          </a:custGeom>
          <a:solidFill>
            <a:srgbClr val="2F9E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bk object 30"/>
          <p:cNvSpPr/>
          <p:nvPr/>
        </p:nvSpPr>
        <p:spPr>
          <a:xfrm>
            <a:off x="11722811" y="8344966"/>
            <a:ext cx="123228" cy="123253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1" name="bk object 31"/>
          <p:cNvSpPr/>
          <p:nvPr/>
        </p:nvSpPr>
        <p:spPr>
          <a:xfrm>
            <a:off x="11870676" y="8344966"/>
            <a:ext cx="123240" cy="123253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2" name="bk object 32"/>
          <p:cNvSpPr/>
          <p:nvPr/>
        </p:nvSpPr>
        <p:spPr>
          <a:xfrm>
            <a:off x="11722811" y="8493023"/>
            <a:ext cx="123228" cy="123253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3" name="bk object 33"/>
          <p:cNvSpPr/>
          <p:nvPr/>
        </p:nvSpPr>
        <p:spPr>
          <a:xfrm>
            <a:off x="11870676" y="8493023"/>
            <a:ext cx="123240" cy="123253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4" name="bk object 34"/>
          <p:cNvSpPr/>
          <p:nvPr/>
        </p:nvSpPr>
        <p:spPr>
          <a:xfrm>
            <a:off x="11716639" y="8043036"/>
            <a:ext cx="135890" cy="135890"/>
          </a:xfrm>
          <a:custGeom>
            <a:avLst/>
            <a:gdLst/>
            <a:ahLst/>
            <a:cxnLst/>
            <a:rect l="l" t="t" r="r" b="b"/>
            <a:pathLst>
              <a:path w="135890" h="135890">
                <a:moveTo>
                  <a:pt x="67767" y="0"/>
                </a:moveTo>
                <a:lnTo>
                  <a:pt x="41389" y="5323"/>
                </a:lnTo>
                <a:lnTo>
                  <a:pt x="19848" y="19845"/>
                </a:lnTo>
                <a:lnTo>
                  <a:pt x="5325" y="41389"/>
                </a:lnTo>
                <a:lnTo>
                  <a:pt x="0" y="67779"/>
                </a:lnTo>
                <a:lnTo>
                  <a:pt x="5325" y="94167"/>
                </a:lnTo>
                <a:lnTo>
                  <a:pt x="19848" y="115716"/>
                </a:lnTo>
                <a:lnTo>
                  <a:pt x="41389" y="130244"/>
                </a:lnTo>
                <a:lnTo>
                  <a:pt x="67767" y="135572"/>
                </a:lnTo>
                <a:lnTo>
                  <a:pt x="94147" y="130244"/>
                </a:lnTo>
                <a:lnTo>
                  <a:pt x="115692" y="115716"/>
                </a:lnTo>
                <a:lnTo>
                  <a:pt x="130219" y="94167"/>
                </a:lnTo>
                <a:lnTo>
                  <a:pt x="135547" y="67779"/>
                </a:lnTo>
                <a:lnTo>
                  <a:pt x="130219" y="41389"/>
                </a:lnTo>
                <a:lnTo>
                  <a:pt x="115692" y="19845"/>
                </a:lnTo>
                <a:lnTo>
                  <a:pt x="94147" y="5323"/>
                </a:lnTo>
                <a:lnTo>
                  <a:pt x="67767" y="0"/>
                </a:lnTo>
                <a:close/>
              </a:path>
            </a:pathLst>
          </a:custGeom>
          <a:solidFill>
            <a:srgbClr val="CD202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bk object 35"/>
          <p:cNvSpPr/>
          <p:nvPr/>
        </p:nvSpPr>
        <p:spPr>
          <a:xfrm>
            <a:off x="703554" y="7430414"/>
            <a:ext cx="1445828" cy="1558242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6" name="bk object 36"/>
          <p:cNvSpPr/>
          <p:nvPr/>
        </p:nvSpPr>
        <p:spPr>
          <a:xfrm>
            <a:off x="902758" y="9207500"/>
            <a:ext cx="1012373" cy="546100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7" name="bk object 37"/>
          <p:cNvSpPr/>
          <p:nvPr/>
        </p:nvSpPr>
        <p:spPr>
          <a:xfrm>
            <a:off x="1027220" y="0"/>
            <a:ext cx="638810" cy="326390"/>
          </a:xfrm>
          <a:custGeom>
            <a:avLst/>
            <a:gdLst/>
            <a:ahLst/>
            <a:cxnLst/>
            <a:rect l="l" t="t" r="r" b="b"/>
            <a:pathLst>
              <a:path w="638810" h="326390">
                <a:moveTo>
                  <a:pt x="287823" y="61900"/>
                </a:moveTo>
                <a:lnTo>
                  <a:pt x="242448" y="61900"/>
                </a:lnTo>
                <a:lnTo>
                  <a:pt x="238689" y="63957"/>
                </a:lnTo>
                <a:lnTo>
                  <a:pt x="233635" y="66434"/>
                </a:lnTo>
                <a:lnTo>
                  <a:pt x="227399" y="69215"/>
                </a:lnTo>
                <a:lnTo>
                  <a:pt x="210447" y="77171"/>
                </a:lnTo>
                <a:lnTo>
                  <a:pt x="193165" y="84993"/>
                </a:lnTo>
                <a:lnTo>
                  <a:pt x="175623" y="92670"/>
                </a:lnTo>
                <a:lnTo>
                  <a:pt x="157892" y="100190"/>
                </a:lnTo>
                <a:lnTo>
                  <a:pt x="132555" y="110591"/>
                </a:lnTo>
                <a:lnTo>
                  <a:pt x="135273" y="112776"/>
                </a:lnTo>
                <a:lnTo>
                  <a:pt x="175253" y="143986"/>
                </a:lnTo>
                <a:lnTo>
                  <a:pt x="211128" y="170574"/>
                </a:lnTo>
                <a:lnTo>
                  <a:pt x="237940" y="189077"/>
                </a:lnTo>
                <a:lnTo>
                  <a:pt x="273422" y="211332"/>
                </a:lnTo>
                <a:lnTo>
                  <a:pt x="316794" y="236409"/>
                </a:lnTo>
                <a:lnTo>
                  <a:pt x="363595" y="261255"/>
                </a:lnTo>
                <a:lnTo>
                  <a:pt x="409339" y="282803"/>
                </a:lnTo>
                <a:lnTo>
                  <a:pt x="454277" y="301627"/>
                </a:lnTo>
                <a:lnTo>
                  <a:pt x="508010" y="319157"/>
                </a:lnTo>
                <a:lnTo>
                  <a:pt x="562503" y="325934"/>
                </a:lnTo>
                <a:lnTo>
                  <a:pt x="609720" y="312496"/>
                </a:lnTo>
                <a:lnTo>
                  <a:pt x="612718" y="311785"/>
                </a:lnTo>
                <a:lnTo>
                  <a:pt x="559301" y="311785"/>
                </a:lnTo>
                <a:lnTo>
                  <a:pt x="522819" y="300228"/>
                </a:lnTo>
                <a:lnTo>
                  <a:pt x="490289" y="300228"/>
                </a:lnTo>
                <a:lnTo>
                  <a:pt x="453318" y="286713"/>
                </a:lnTo>
                <a:lnTo>
                  <a:pt x="377135" y="252679"/>
                </a:lnTo>
                <a:lnTo>
                  <a:pt x="331291" y="228233"/>
                </a:lnTo>
                <a:lnTo>
                  <a:pt x="285791" y="201837"/>
                </a:lnTo>
                <a:lnTo>
                  <a:pt x="243807" y="175857"/>
                </a:lnTo>
                <a:lnTo>
                  <a:pt x="231641" y="168008"/>
                </a:lnTo>
                <a:lnTo>
                  <a:pt x="231844" y="167818"/>
                </a:lnTo>
                <a:lnTo>
                  <a:pt x="235463" y="165405"/>
                </a:lnTo>
                <a:lnTo>
                  <a:pt x="235667" y="165240"/>
                </a:lnTo>
                <a:lnTo>
                  <a:pt x="248317" y="165240"/>
                </a:lnTo>
                <a:lnTo>
                  <a:pt x="255743" y="147002"/>
                </a:lnTo>
                <a:lnTo>
                  <a:pt x="220109" y="147002"/>
                </a:lnTo>
                <a:lnTo>
                  <a:pt x="206594" y="137230"/>
                </a:lnTo>
                <a:lnTo>
                  <a:pt x="192382" y="126676"/>
                </a:lnTo>
                <a:lnTo>
                  <a:pt x="177565" y="115427"/>
                </a:lnTo>
                <a:lnTo>
                  <a:pt x="162235" y="103568"/>
                </a:lnTo>
                <a:lnTo>
                  <a:pt x="248075" y="69037"/>
                </a:lnTo>
                <a:lnTo>
                  <a:pt x="285253" y="69037"/>
                </a:lnTo>
                <a:lnTo>
                  <a:pt x="287823" y="61900"/>
                </a:lnTo>
                <a:close/>
              </a:path>
              <a:path w="638810" h="326390">
                <a:moveTo>
                  <a:pt x="411797" y="12293"/>
                </a:moveTo>
                <a:lnTo>
                  <a:pt x="389133" y="12293"/>
                </a:lnTo>
                <a:lnTo>
                  <a:pt x="425363" y="41724"/>
                </a:lnTo>
                <a:lnTo>
                  <a:pt x="458908" y="68435"/>
                </a:lnTo>
                <a:lnTo>
                  <a:pt x="494439" y="97559"/>
                </a:lnTo>
                <a:lnTo>
                  <a:pt x="536625" y="134226"/>
                </a:lnTo>
                <a:lnTo>
                  <a:pt x="590136" y="183566"/>
                </a:lnTo>
                <a:lnTo>
                  <a:pt x="620772" y="230665"/>
                </a:lnTo>
                <a:lnTo>
                  <a:pt x="626887" y="257559"/>
                </a:lnTo>
                <a:lnTo>
                  <a:pt x="624414" y="282956"/>
                </a:lnTo>
                <a:lnTo>
                  <a:pt x="610157" y="295735"/>
                </a:lnTo>
                <a:lnTo>
                  <a:pt x="594362" y="304500"/>
                </a:lnTo>
                <a:lnTo>
                  <a:pt x="577315" y="309700"/>
                </a:lnTo>
                <a:lnTo>
                  <a:pt x="559301" y="311785"/>
                </a:lnTo>
                <a:lnTo>
                  <a:pt x="612718" y="311785"/>
                </a:lnTo>
                <a:lnTo>
                  <a:pt x="638228" y="249245"/>
                </a:lnTo>
                <a:lnTo>
                  <a:pt x="630681" y="220381"/>
                </a:lnTo>
                <a:lnTo>
                  <a:pt x="595508" y="172694"/>
                </a:lnTo>
                <a:lnTo>
                  <a:pt x="553807" y="134143"/>
                </a:lnTo>
                <a:lnTo>
                  <a:pt x="520045" y="104790"/>
                </a:lnTo>
                <a:lnTo>
                  <a:pt x="493039" y="82213"/>
                </a:lnTo>
                <a:lnTo>
                  <a:pt x="476613" y="68387"/>
                </a:lnTo>
                <a:lnTo>
                  <a:pt x="451246" y="46968"/>
                </a:lnTo>
                <a:lnTo>
                  <a:pt x="411797" y="12293"/>
                </a:lnTo>
                <a:close/>
              </a:path>
              <a:path w="638810" h="326390">
                <a:moveTo>
                  <a:pt x="248317" y="165240"/>
                </a:moveTo>
                <a:lnTo>
                  <a:pt x="235667" y="165240"/>
                </a:lnTo>
                <a:lnTo>
                  <a:pt x="238740" y="167348"/>
                </a:lnTo>
                <a:lnTo>
                  <a:pt x="274236" y="190928"/>
                </a:lnTo>
                <a:lnTo>
                  <a:pt x="309762" y="213083"/>
                </a:lnTo>
                <a:lnTo>
                  <a:pt x="351883" y="237173"/>
                </a:lnTo>
                <a:lnTo>
                  <a:pt x="400409" y="261999"/>
                </a:lnTo>
                <a:lnTo>
                  <a:pt x="455148" y="286359"/>
                </a:lnTo>
                <a:lnTo>
                  <a:pt x="490289" y="300228"/>
                </a:lnTo>
                <a:lnTo>
                  <a:pt x="522819" y="300228"/>
                </a:lnTo>
                <a:lnTo>
                  <a:pt x="517562" y="298569"/>
                </a:lnTo>
                <a:lnTo>
                  <a:pt x="496764" y="291656"/>
                </a:lnTo>
                <a:lnTo>
                  <a:pt x="428736" y="263781"/>
                </a:lnTo>
                <a:lnTo>
                  <a:pt x="378902" y="239796"/>
                </a:lnTo>
                <a:lnTo>
                  <a:pt x="329951" y="214145"/>
                </a:lnTo>
                <a:lnTo>
                  <a:pt x="285204" y="188880"/>
                </a:lnTo>
                <a:lnTo>
                  <a:pt x="247986" y="166052"/>
                </a:lnTo>
                <a:lnTo>
                  <a:pt x="248317" y="165240"/>
                </a:lnTo>
                <a:close/>
              </a:path>
              <a:path w="638810" h="326390">
                <a:moveTo>
                  <a:pt x="285253" y="69037"/>
                </a:moveTo>
                <a:lnTo>
                  <a:pt x="248075" y="69037"/>
                </a:lnTo>
                <a:lnTo>
                  <a:pt x="240735" y="90118"/>
                </a:lnTo>
                <a:lnTo>
                  <a:pt x="233601" y="110206"/>
                </a:lnTo>
                <a:lnTo>
                  <a:pt x="226682" y="129282"/>
                </a:lnTo>
                <a:lnTo>
                  <a:pt x="220109" y="147002"/>
                </a:lnTo>
                <a:lnTo>
                  <a:pt x="255743" y="147002"/>
                </a:lnTo>
                <a:lnTo>
                  <a:pt x="258552" y="140106"/>
                </a:lnTo>
                <a:lnTo>
                  <a:pt x="269449" y="111950"/>
                </a:lnTo>
                <a:lnTo>
                  <a:pt x="280508" y="82213"/>
                </a:lnTo>
                <a:lnTo>
                  <a:pt x="285253" y="69037"/>
                </a:lnTo>
                <a:close/>
              </a:path>
              <a:path w="638810" h="326390">
                <a:moveTo>
                  <a:pt x="50396" y="0"/>
                </a:moveTo>
                <a:lnTo>
                  <a:pt x="0" y="0"/>
                </a:lnTo>
                <a:lnTo>
                  <a:pt x="17101" y="14684"/>
                </a:lnTo>
                <a:lnTo>
                  <a:pt x="57074" y="48584"/>
                </a:lnTo>
                <a:lnTo>
                  <a:pt x="80859" y="68435"/>
                </a:lnTo>
                <a:lnTo>
                  <a:pt x="97604" y="82266"/>
                </a:lnTo>
                <a:lnTo>
                  <a:pt x="129025" y="107785"/>
                </a:lnTo>
                <a:lnTo>
                  <a:pt x="176719" y="89883"/>
                </a:lnTo>
                <a:lnTo>
                  <a:pt x="183579" y="87198"/>
                </a:lnTo>
                <a:lnTo>
                  <a:pt x="141407" y="87198"/>
                </a:lnTo>
                <a:lnTo>
                  <a:pt x="117902" y="68387"/>
                </a:lnTo>
                <a:lnTo>
                  <a:pt x="94057" y="48998"/>
                </a:lnTo>
                <a:lnTo>
                  <a:pt x="46487" y="9588"/>
                </a:lnTo>
                <a:lnTo>
                  <a:pt x="50396" y="0"/>
                </a:lnTo>
                <a:close/>
              </a:path>
              <a:path w="638810" h="326390">
                <a:moveTo>
                  <a:pt x="309469" y="0"/>
                </a:moveTo>
                <a:lnTo>
                  <a:pt x="271189" y="0"/>
                </a:lnTo>
                <a:lnTo>
                  <a:pt x="267876" y="10168"/>
                </a:lnTo>
                <a:lnTo>
                  <a:pt x="260279" y="33071"/>
                </a:lnTo>
                <a:lnTo>
                  <a:pt x="228759" y="47786"/>
                </a:lnTo>
                <a:lnTo>
                  <a:pt x="183472" y="68435"/>
                </a:lnTo>
                <a:lnTo>
                  <a:pt x="152527" y="82266"/>
                </a:lnTo>
                <a:lnTo>
                  <a:pt x="141407" y="87198"/>
                </a:lnTo>
                <a:lnTo>
                  <a:pt x="183579" y="87198"/>
                </a:lnTo>
                <a:lnTo>
                  <a:pt x="227399" y="69215"/>
                </a:lnTo>
                <a:lnTo>
                  <a:pt x="242448" y="61900"/>
                </a:lnTo>
                <a:lnTo>
                  <a:pt x="287823" y="61900"/>
                </a:lnTo>
                <a:lnTo>
                  <a:pt x="291559" y="51524"/>
                </a:lnTo>
                <a:lnTo>
                  <a:pt x="389133" y="12293"/>
                </a:lnTo>
                <a:lnTo>
                  <a:pt x="411797" y="12293"/>
                </a:lnTo>
                <a:lnTo>
                  <a:pt x="410800" y="11417"/>
                </a:lnTo>
                <a:lnTo>
                  <a:pt x="305567" y="11417"/>
                </a:lnTo>
                <a:lnTo>
                  <a:pt x="309469" y="0"/>
                </a:lnTo>
                <a:close/>
              </a:path>
              <a:path w="638810" h="326390">
                <a:moveTo>
                  <a:pt x="413257" y="0"/>
                </a:moveTo>
                <a:lnTo>
                  <a:pt x="328894" y="0"/>
                </a:lnTo>
                <a:lnTo>
                  <a:pt x="305567" y="11417"/>
                </a:lnTo>
                <a:lnTo>
                  <a:pt x="410800" y="11417"/>
                </a:lnTo>
                <a:lnTo>
                  <a:pt x="403662" y="5143"/>
                </a:lnTo>
                <a:lnTo>
                  <a:pt x="413257" y="0"/>
                </a:lnTo>
                <a:close/>
              </a:path>
            </a:pathLst>
          </a:custGeom>
          <a:solidFill>
            <a:srgbClr val="1811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bk object 38"/>
          <p:cNvSpPr/>
          <p:nvPr/>
        </p:nvSpPr>
        <p:spPr>
          <a:xfrm>
            <a:off x="1033194" y="355490"/>
            <a:ext cx="167424" cy="168727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9" name="bk object 39"/>
          <p:cNvSpPr/>
          <p:nvPr/>
        </p:nvSpPr>
        <p:spPr>
          <a:xfrm>
            <a:off x="708596" y="0"/>
            <a:ext cx="556895" cy="544830"/>
          </a:xfrm>
          <a:custGeom>
            <a:avLst/>
            <a:gdLst/>
            <a:ahLst/>
            <a:cxnLst/>
            <a:rect l="l" t="t" r="r" b="b"/>
            <a:pathLst>
              <a:path w="556894" h="544830">
                <a:moveTo>
                  <a:pt x="349149" y="514286"/>
                </a:moveTo>
                <a:lnTo>
                  <a:pt x="330002" y="514286"/>
                </a:lnTo>
                <a:lnTo>
                  <a:pt x="341895" y="524771"/>
                </a:lnTo>
                <a:lnTo>
                  <a:pt x="355198" y="533427"/>
                </a:lnTo>
                <a:lnTo>
                  <a:pt x="369607" y="540027"/>
                </a:lnTo>
                <a:lnTo>
                  <a:pt x="384815" y="544347"/>
                </a:lnTo>
                <a:lnTo>
                  <a:pt x="424089" y="544507"/>
                </a:lnTo>
                <a:lnTo>
                  <a:pt x="453150" y="533045"/>
                </a:lnTo>
                <a:lnTo>
                  <a:pt x="408652" y="533045"/>
                </a:lnTo>
                <a:lnTo>
                  <a:pt x="391330" y="532511"/>
                </a:lnTo>
                <a:lnTo>
                  <a:pt x="391495" y="532396"/>
                </a:lnTo>
                <a:lnTo>
                  <a:pt x="391622" y="532269"/>
                </a:lnTo>
                <a:lnTo>
                  <a:pt x="391880" y="531825"/>
                </a:lnTo>
                <a:lnTo>
                  <a:pt x="387240" y="531825"/>
                </a:lnTo>
                <a:lnTo>
                  <a:pt x="371984" y="527636"/>
                </a:lnTo>
                <a:lnTo>
                  <a:pt x="357553" y="520584"/>
                </a:lnTo>
                <a:lnTo>
                  <a:pt x="349149" y="514286"/>
                </a:lnTo>
                <a:close/>
              </a:path>
              <a:path w="556894" h="544830">
                <a:moveTo>
                  <a:pt x="299858" y="179540"/>
                </a:moveTo>
                <a:lnTo>
                  <a:pt x="284599" y="179540"/>
                </a:lnTo>
                <a:lnTo>
                  <a:pt x="260405" y="263241"/>
                </a:lnTo>
                <a:lnTo>
                  <a:pt x="239961" y="332297"/>
                </a:lnTo>
                <a:lnTo>
                  <a:pt x="224077" y="388344"/>
                </a:lnTo>
                <a:lnTo>
                  <a:pt x="213566" y="433019"/>
                </a:lnTo>
                <a:lnTo>
                  <a:pt x="209239" y="467957"/>
                </a:lnTo>
                <a:lnTo>
                  <a:pt x="211906" y="494793"/>
                </a:lnTo>
                <a:lnTo>
                  <a:pt x="222379" y="515165"/>
                </a:lnTo>
                <a:lnTo>
                  <a:pt x="241470" y="530707"/>
                </a:lnTo>
                <a:lnTo>
                  <a:pt x="263834" y="538227"/>
                </a:lnTo>
                <a:lnTo>
                  <a:pt x="286398" y="536627"/>
                </a:lnTo>
                <a:lnTo>
                  <a:pt x="308332" y="528078"/>
                </a:lnTo>
                <a:lnTo>
                  <a:pt x="263581" y="528078"/>
                </a:lnTo>
                <a:lnTo>
                  <a:pt x="279032" y="525212"/>
                </a:lnTo>
                <a:lnTo>
                  <a:pt x="293237" y="519247"/>
                </a:lnTo>
                <a:lnTo>
                  <a:pt x="295041" y="518083"/>
                </a:lnTo>
                <a:lnTo>
                  <a:pt x="255060" y="518083"/>
                </a:lnTo>
                <a:lnTo>
                  <a:pt x="242651" y="515304"/>
                </a:lnTo>
                <a:lnTo>
                  <a:pt x="231880" y="508269"/>
                </a:lnTo>
                <a:lnTo>
                  <a:pt x="223614" y="496100"/>
                </a:lnTo>
                <a:lnTo>
                  <a:pt x="220426" y="488505"/>
                </a:lnTo>
                <a:lnTo>
                  <a:pt x="217264" y="480479"/>
                </a:lnTo>
                <a:lnTo>
                  <a:pt x="218800" y="472414"/>
                </a:lnTo>
                <a:lnTo>
                  <a:pt x="236109" y="387896"/>
                </a:lnTo>
                <a:lnTo>
                  <a:pt x="251203" y="324971"/>
                </a:lnTo>
                <a:lnTo>
                  <a:pt x="264708" y="277869"/>
                </a:lnTo>
                <a:lnTo>
                  <a:pt x="277250" y="240822"/>
                </a:lnTo>
                <a:lnTo>
                  <a:pt x="289454" y="208059"/>
                </a:lnTo>
                <a:lnTo>
                  <a:pt x="299858" y="179540"/>
                </a:lnTo>
                <a:close/>
              </a:path>
              <a:path w="556894" h="544830">
                <a:moveTo>
                  <a:pt x="473048" y="353354"/>
                </a:moveTo>
                <a:lnTo>
                  <a:pt x="426250" y="353354"/>
                </a:lnTo>
                <a:lnTo>
                  <a:pt x="463466" y="362039"/>
                </a:lnTo>
                <a:lnTo>
                  <a:pt x="494175" y="392929"/>
                </a:lnTo>
                <a:lnTo>
                  <a:pt x="503228" y="435038"/>
                </a:lnTo>
                <a:lnTo>
                  <a:pt x="491428" y="478814"/>
                </a:lnTo>
                <a:lnTo>
                  <a:pt x="459580" y="514705"/>
                </a:lnTo>
                <a:lnTo>
                  <a:pt x="408652" y="533045"/>
                </a:lnTo>
                <a:lnTo>
                  <a:pt x="453150" y="533045"/>
                </a:lnTo>
                <a:lnTo>
                  <a:pt x="458611" y="530891"/>
                </a:lnTo>
                <a:lnTo>
                  <a:pt x="486678" y="506917"/>
                </a:lnTo>
                <a:lnTo>
                  <a:pt x="506584" y="476002"/>
                </a:lnTo>
                <a:lnTo>
                  <a:pt x="516624" y="441529"/>
                </a:lnTo>
                <a:lnTo>
                  <a:pt x="515097" y="407016"/>
                </a:lnTo>
                <a:lnTo>
                  <a:pt x="500295" y="375779"/>
                </a:lnTo>
                <a:lnTo>
                  <a:pt x="473048" y="353354"/>
                </a:lnTo>
                <a:close/>
              </a:path>
              <a:path w="556894" h="544830">
                <a:moveTo>
                  <a:pt x="408589" y="474129"/>
                </a:moveTo>
                <a:lnTo>
                  <a:pt x="406608" y="478942"/>
                </a:lnTo>
                <a:lnTo>
                  <a:pt x="395480" y="504282"/>
                </a:lnTo>
                <a:lnTo>
                  <a:pt x="390531" y="517265"/>
                </a:lnTo>
                <a:lnTo>
                  <a:pt x="387102" y="530233"/>
                </a:lnTo>
                <a:lnTo>
                  <a:pt x="387037" y="531444"/>
                </a:lnTo>
                <a:lnTo>
                  <a:pt x="387240" y="531825"/>
                </a:lnTo>
                <a:lnTo>
                  <a:pt x="391880" y="531825"/>
                </a:lnTo>
                <a:lnTo>
                  <a:pt x="398606" y="520237"/>
                </a:lnTo>
                <a:lnTo>
                  <a:pt x="404268" y="507492"/>
                </a:lnTo>
                <a:lnTo>
                  <a:pt x="409306" y="494423"/>
                </a:lnTo>
                <a:lnTo>
                  <a:pt x="414304" y="481596"/>
                </a:lnTo>
                <a:lnTo>
                  <a:pt x="416311" y="476732"/>
                </a:lnTo>
                <a:lnTo>
                  <a:pt x="408589" y="474129"/>
                </a:lnTo>
                <a:close/>
              </a:path>
              <a:path w="556894" h="544830">
                <a:moveTo>
                  <a:pt x="334930" y="500443"/>
                </a:moveTo>
                <a:lnTo>
                  <a:pt x="318521" y="500443"/>
                </a:lnTo>
                <a:lnTo>
                  <a:pt x="319791" y="502323"/>
                </a:lnTo>
                <a:lnTo>
                  <a:pt x="321291" y="504282"/>
                </a:lnTo>
                <a:lnTo>
                  <a:pt x="322572" y="505853"/>
                </a:lnTo>
                <a:lnTo>
                  <a:pt x="309126" y="515016"/>
                </a:lnTo>
                <a:lnTo>
                  <a:pt x="294619" y="522576"/>
                </a:lnTo>
                <a:lnTo>
                  <a:pt x="279342" y="527331"/>
                </a:lnTo>
                <a:lnTo>
                  <a:pt x="263581" y="528078"/>
                </a:lnTo>
                <a:lnTo>
                  <a:pt x="308332" y="528078"/>
                </a:lnTo>
                <a:lnTo>
                  <a:pt x="308630" y="527962"/>
                </a:lnTo>
                <a:lnTo>
                  <a:pt x="330002" y="514286"/>
                </a:lnTo>
                <a:lnTo>
                  <a:pt x="349149" y="514286"/>
                </a:lnTo>
                <a:lnTo>
                  <a:pt x="344262" y="510624"/>
                </a:lnTo>
                <a:lnTo>
                  <a:pt x="334930" y="500443"/>
                </a:lnTo>
                <a:close/>
              </a:path>
              <a:path w="556894" h="544830">
                <a:moveTo>
                  <a:pt x="398320" y="342116"/>
                </a:moveTo>
                <a:lnTo>
                  <a:pt x="356669" y="356714"/>
                </a:lnTo>
                <a:lnTo>
                  <a:pt x="325755" y="383198"/>
                </a:lnTo>
                <a:lnTo>
                  <a:pt x="307123" y="417295"/>
                </a:lnTo>
                <a:lnTo>
                  <a:pt x="302317" y="454731"/>
                </a:lnTo>
                <a:lnTo>
                  <a:pt x="312882" y="491236"/>
                </a:lnTo>
                <a:lnTo>
                  <a:pt x="303180" y="500217"/>
                </a:lnTo>
                <a:lnTo>
                  <a:pt x="292576" y="508028"/>
                </a:lnTo>
                <a:lnTo>
                  <a:pt x="280965" y="514006"/>
                </a:lnTo>
                <a:lnTo>
                  <a:pt x="268241" y="517487"/>
                </a:lnTo>
                <a:lnTo>
                  <a:pt x="255060" y="518083"/>
                </a:lnTo>
                <a:lnTo>
                  <a:pt x="295041" y="518083"/>
                </a:lnTo>
                <a:lnTo>
                  <a:pt x="306348" y="510789"/>
                </a:lnTo>
                <a:lnTo>
                  <a:pt x="318521" y="500443"/>
                </a:lnTo>
                <a:lnTo>
                  <a:pt x="334930" y="500443"/>
                </a:lnTo>
                <a:lnTo>
                  <a:pt x="316743" y="461949"/>
                </a:lnTo>
                <a:lnTo>
                  <a:pt x="325020" y="450634"/>
                </a:lnTo>
                <a:lnTo>
                  <a:pt x="316133" y="450634"/>
                </a:lnTo>
                <a:lnTo>
                  <a:pt x="328503" y="422656"/>
                </a:lnTo>
                <a:lnTo>
                  <a:pt x="328048" y="421741"/>
                </a:lnTo>
                <a:lnTo>
                  <a:pt x="321378" y="421741"/>
                </a:lnTo>
                <a:lnTo>
                  <a:pt x="346699" y="383377"/>
                </a:lnTo>
                <a:lnTo>
                  <a:pt x="384492" y="360524"/>
                </a:lnTo>
                <a:lnTo>
                  <a:pt x="426250" y="353354"/>
                </a:lnTo>
                <a:lnTo>
                  <a:pt x="473048" y="353354"/>
                </a:lnTo>
                <a:lnTo>
                  <a:pt x="470514" y="351269"/>
                </a:lnTo>
                <a:lnTo>
                  <a:pt x="475074" y="343674"/>
                </a:lnTo>
                <a:lnTo>
                  <a:pt x="449166" y="343674"/>
                </a:lnTo>
                <a:lnTo>
                  <a:pt x="398320" y="342116"/>
                </a:lnTo>
                <a:close/>
              </a:path>
              <a:path w="556894" h="544830">
                <a:moveTo>
                  <a:pt x="324194" y="441529"/>
                </a:moveTo>
                <a:lnTo>
                  <a:pt x="316133" y="450634"/>
                </a:lnTo>
                <a:lnTo>
                  <a:pt x="325020" y="450634"/>
                </a:lnTo>
                <a:lnTo>
                  <a:pt x="325341" y="450194"/>
                </a:lnTo>
                <a:lnTo>
                  <a:pt x="327544" y="442385"/>
                </a:lnTo>
                <a:lnTo>
                  <a:pt x="324194" y="441529"/>
                </a:lnTo>
                <a:close/>
              </a:path>
              <a:path w="556894" h="544830">
                <a:moveTo>
                  <a:pt x="327119" y="419874"/>
                </a:moveTo>
                <a:lnTo>
                  <a:pt x="323817" y="420700"/>
                </a:lnTo>
                <a:lnTo>
                  <a:pt x="322559" y="421170"/>
                </a:lnTo>
                <a:lnTo>
                  <a:pt x="321378" y="421741"/>
                </a:lnTo>
                <a:lnTo>
                  <a:pt x="328048" y="421741"/>
                </a:lnTo>
                <a:lnTo>
                  <a:pt x="327119" y="419874"/>
                </a:lnTo>
                <a:close/>
              </a:path>
              <a:path w="556894" h="544830">
                <a:moveTo>
                  <a:pt x="529709" y="170535"/>
                </a:moveTo>
                <a:lnTo>
                  <a:pt x="509971" y="218336"/>
                </a:lnTo>
                <a:lnTo>
                  <a:pt x="491512" y="259615"/>
                </a:lnTo>
                <a:lnTo>
                  <a:pt x="470765" y="302792"/>
                </a:lnTo>
                <a:lnTo>
                  <a:pt x="449166" y="343674"/>
                </a:lnTo>
                <a:lnTo>
                  <a:pt x="475074" y="343674"/>
                </a:lnTo>
                <a:lnTo>
                  <a:pt x="515728" y="271942"/>
                </a:lnTo>
                <a:lnTo>
                  <a:pt x="535962" y="232018"/>
                </a:lnTo>
                <a:lnTo>
                  <a:pt x="553699" y="195326"/>
                </a:lnTo>
                <a:lnTo>
                  <a:pt x="556557" y="189065"/>
                </a:lnTo>
                <a:lnTo>
                  <a:pt x="550153" y="184796"/>
                </a:lnTo>
                <a:lnTo>
                  <a:pt x="543538" y="180281"/>
                </a:lnTo>
                <a:lnTo>
                  <a:pt x="536720" y="175525"/>
                </a:lnTo>
                <a:lnTo>
                  <a:pt x="529709" y="170535"/>
                </a:lnTo>
                <a:close/>
              </a:path>
              <a:path w="556894" h="544830">
                <a:moveTo>
                  <a:pt x="46026" y="230315"/>
                </a:moveTo>
                <a:lnTo>
                  <a:pt x="52886" y="232018"/>
                </a:lnTo>
                <a:lnTo>
                  <a:pt x="56769" y="230998"/>
                </a:lnTo>
                <a:lnTo>
                  <a:pt x="50821" y="230998"/>
                </a:lnTo>
                <a:lnTo>
                  <a:pt x="46026" y="230315"/>
                </a:lnTo>
                <a:close/>
              </a:path>
              <a:path w="556894" h="544830">
                <a:moveTo>
                  <a:pt x="57355" y="230844"/>
                </a:moveTo>
                <a:lnTo>
                  <a:pt x="50821" y="230998"/>
                </a:lnTo>
                <a:lnTo>
                  <a:pt x="56769" y="230998"/>
                </a:lnTo>
                <a:lnTo>
                  <a:pt x="57355" y="230844"/>
                </a:lnTo>
                <a:close/>
              </a:path>
              <a:path w="556894" h="544830">
                <a:moveTo>
                  <a:pt x="344670" y="22326"/>
                </a:moveTo>
                <a:lnTo>
                  <a:pt x="323771" y="76345"/>
                </a:lnTo>
                <a:lnTo>
                  <a:pt x="307758" y="118589"/>
                </a:lnTo>
                <a:lnTo>
                  <a:pt x="297507" y="146102"/>
                </a:lnTo>
                <a:lnTo>
                  <a:pt x="293895" y="155930"/>
                </a:lnTo>
                <a:lnTo>
                  <a:pt x="135247" y="210393"/>
                </a:lnTo>
                <a:lnTo>
                  <a:pt x="57355" y="230844"/>
                </a:lnTo>
                <a:lnTo>
                  <a:pt x="81074" y="230286"/>
                </a:lnTo>
                <a:lnTo>
                  <a:pt x="119167" y="225197"/>
                </a:lnTo>
                <a:lnTo>
                  <a:pt x="165511" y="215319"/>
                </a:lnTo>
                <a:lnTo>
                  <a:pt x="166542" y="215036"/>
                </a:lnTo>
                <a:lnTo>
                  <a:pt x="137876" y="215036"/>
                </a:lnTo>
                <a:lnTo>
                  <a:pt x="313671" y="155400"/>
                </a:lnTo>
                <a:lnTo>
                  <a:pt x="330125" y="149631"/>
                </a:lnTo>
                <a:lnTo>
                  <a:pt x="311383" y="149631"/>
                </a:lnTo>
                <a:lnTo>
                  <a:pt x="313796" y="140915"/>
                </a:lnTo>
                <a:lnTo>
                  <a:pt x="322661" y="116756"/>
                </a:lnTo>
                <a:lnTo>
                  <a:pt x="337051" y="79621"/>
                </a:lnTo>
                <a:lnTo>
                  <a:pt x="356037" y="31978"/>
                </a:lnTo>
                <a:lnTo>
                  <a:pt x="344670" y="22326"/>
                </a:lnTo>
                <a:close/>
              </a:path>
              <a:path w="556894" h="544830">
                <a:moveTo>
                  <a:pt x="292071" y="0"/>
                </a:moveTo>
                <a:lnTo>
                  <a:pt x="252068" y="0"/>
                </a:lnTo>
                <a:lnTo>
                  <a:pt x="232762" y="7849"/>
                </a:lnTo>
                <a:lnTo>
                  <a:pt x="184059" y="30188"/>
                </a:lnTo>
                <a:lnTo>
                  <a:pt x="149779" y="48735"/>
                </a:lnTo>
                <a:lnTo>
                  <a:pt x="89125" y="88413"/>
                </a:lnTo>
                <a:lnTo>
                  <a:pt x="41752" y="128782"/>
                </a:lnTo>
                <a:lnTo>
                  <a:pt x="10948" y="166533"/>
                </a:lnTo>
                <a:lnTo>
                  <a:pt x="0" y="198358"/>
                </a:lnTo>
                <a:lnTo>
                  <a:pt x="2999" y="211014"/>
                </a:lnTo>
                <a:lnTo>
                  <a:pt x="12195" y="220949"/>
                </a:lnTo>
                <a:lnTo>
                  <a:pt x="27999" y="227748"/>
                </a:lnTo>
                <a:lnTo>
                  <a:pt x="46026" y="230315"/>
                </a:lnTo>
                <a:lnTo>
                  <a:pt x="20281" y="223926"/>
                </a:lnTo>
                <a:lnTo>
                  <a:pt x="10901" y="189242"/>
                </a:lnTo>
                <a:lnTo>
                  <a:pt x="82399" y="103980"/>
                </a:lnTo>
                <a:lnTo>
                  <a:pt x="163258" y="56597"/>
                </a:lnTo>
                <a:lnTo>
                  <a:pt x="233062" y="24692"/>
                </a:lnTo>
                <a:lnTo>
                  <a:pt x="262780" y="13004"/>
                </a:lnTo>
                <a:lnTo>
                  <a:pt x="292071" y="0"/>
                </a:lnTo>
                <a:close/>
              </a:path>
              <a:path w="556894" h="544830">
                <a:moveTo>
                  <a:pt x="451172" y="110591"/>
                </a:moveTo>
                <a:lnTo>
                  <a:pt x="380331" y="137728"/>
                </a:lnTo>
                <a:lnTo>
                  <a:pt x="312994" y="161461"/>
                </a:lnTo>
                <a:lnTo>
                  <a:pt x="253236" y="181168"/>
                </a:lnTo>
                <a:lnTo>
                  <a:pt x="160190" y="209931"/>
                </a:lnTo>
                <a:lnTo>
                  <a:pt x="137876" y="215036"/>
                </a:lnTo>
                <a:lnTo>
                  <a:pt x="166542" y="215036"/>
                </a:lnTo>
                <a:lnTo>
                  <a:pt x="220518" y="200237"/>
                </a:lnTo>
                <a:lnTo>
                  <a:pt x="284599" y="179540"/>
                </a:lnTo>
                <a:lnTo>
                  <a:pt x="299858" y="179540"/>
                </a:lnTo>
                <a:lnTo>
                  <a:pt x="301947" y="173812"/>
                </a:lnTo>
                <a:lnTo>
                  <a:pt x="322456" y="166270"/>
                </a:lnTo>
                <a:lnTo>
                  <a:pt x="455249" y="113842"/>
                </a:lnTo>
                <a:lnTo>
                  <a:pt x="452518" y="111683"/>
                </a:lnTo>
                <a:lnTo>
                  <a:pt x="451172" y="110591"/>
                </a:lnTo>
                <a:close/>
              </a:path>
              <a:path w="556894" h="544830">
                <a:moveTo>
                  <a:pt x="435462" y="97942"/>
                </a:moveTo>
                <a:lnTo>
                  <a:pt x="385550" y="119283"/>
                </a:lnTo>
                <a:lnTo>
                  <a:pt x="346781" y="135402"/>
                </a:lnTo>
                <a:lnTo>
                  <a:pt x="321334" y="145714"/>
                </a:lnTo>
                <a:lnTo>
                  <a:pt x="311383" y="149631"/>
                </a:lnTo>
                <a:lnTo>
                  <a:pt x="330125" y="149631"/>
                </a:lnTo>
                <a:lnTo>
                  <a:pt x="447654" y="107785"/>
                </a:lnTo>
                <a:lnTo>
                  <a:pt x="435462" y="97942"/>
                </a:lnTo>
                <a:close/>
              </a:path>
            </a:pathLst>
          </a:custGeom>
          <a:solidFill>
            <a:srgbClr val="1811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bk object 40"/>
          <p:cNvSpPr/>
          <p:nvPr/>
        </p:nvSpPr>
        <p:spPr>
          <a:xfrm>
            <a:off x="0" y="8670911"/>
            <a:ext cx="674762" cy="1016000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1" name="bk object 41"/>
          <p:cNvSpPr/>
          <p:nvPr/>
        </p:nvSpPr>
        <p:spPr>
          <a:xfrm>
            <a:off x="0" y="7159115"/>
            <a:ext cx="575317" cy="1171111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2" name="bk object 42"/>
          <p:cNvSpPr/>
          <p:nvPr/>
        </p:nvSpPr>
        <p:spPr>
          <a:xfrm>
            <a:off x="0" y="201929"/>
            <a:ext cx="2019170" cy="2861082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3" name="bk object 43"/>
          <p:cNvSpPr/>
          <p:nvPr/>
        </p:nvSpPr>
        <p:spPr>
          <a:xfrm>
            <a:off x="0" y="3129179"/>
            <a:ext cx="1663081" cy="3499173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4" name="bk object 44"/>
          <p:cNvSpPr/>
          <p:nvPr/>
        </p:nvSpPr>
        <p:spPr>
          <a:xfrm>
            <a:off x="824715" y="6491478"/>
            <a:ext cx="634379" cy="682786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240" y="390144"/>
            <a:ext cx="11704320" cy="15605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0240" y="2243328"/>
            <a:ext cx="11704320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421632" y="9070848"/>
            <a:ext cx="4161536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9363456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powerpoint_semic_2019</dc:title>
  <dcterms:created xsi:type="dcterms:W3CDTF">2019-08-19T13:24:01Z</dcterms:created>
  <dcterms:modified xsi:type="dcterms:W3CDTF">2019-08-19T13:24:01Z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2019-08-16T00:00:00Z</vt:filetime>
  </property>
  <property fmtid="{D5CDD505-2E9C-101B-9397-08002B2CF9AE}" pid="3" name="Creator">
    <vt:lpwstr>Adobe Illustrator CS6 (Windows)</vt:lpwstr>
  </property>
  <property fmtid="{D5CDD505-2E9C-101B-9397-08002B2CF9AE}" pid="4" name="LastSaved">
    <vt:filetime>2019-08-19T00:00:00Z</vt:filetime>
  </property>
</Properties>
</file>