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8803600" cy="43205400"/>
  <p:notesSz cx="6858000" cy="9144000"/>
  <p:defaultTextStyle>
    <a:defPPr>
      <a:defRPr lang="pt-BR"/>
    </a:defPPr>
    <a:lvl1pPr marL="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608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1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1518" y="-72"/>
      </p:cViewPr>
      <p:guideLst>
        <p:guide orient="horz" pos="13608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28EB7-4809-46CF-8C2B-302BF6A5E051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98F44-C531-4073-94A2-FD8368A3A2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7635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8F44-C531-4073-94A2-FD8368A3A206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60270" y="13421680"/>
            <a:ext cx="24483060" cy="9261158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20540" y="24483060"/>
            <a:ext cx="20162520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F054-7C34-4B23-910F-0EC9284BFF6C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26-257B-45BB-930C-E17AE7E9B7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F054-7C34-4B23-910F-0EC9284BFF6C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26-257B-45BB-930C-E17AE7E9B7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783225" y="10901365"/>
            <a:ext cx="20412551" cy="232249028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35568" y="10901365"/>
            <a:ext cx="60767595" cy="232249028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F054-7C34-4B23-910F-0EC9284BFF6C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26-257B-45BB-930C-E17AE7E9B7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F054-7C34-4B23-910F-0EC9284BFF6C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26-257B-45BB-930C-E17AE7E9B7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5286" y="27763473"/>
            <a:ext cx="24483060" cy="8581073"/>
          </a:xfr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75286" y="18312295"/>
            <a:ext cx="24483060" cy="9451178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F054-7C34-4B23-910F-0EC9284BFF6C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26-257B-45BB-930C-E17AE7E9B7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35570" y="63507940"/>
            <a:ext cx="40590072" cy="179642453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605700" y="63507940"/>
            <a:ext cx="40590075" cy="179642453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F054-7C34-4B23-910F-0EC9284BFF6C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26-257B-45BB-930C-E17AE7E9B7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0180" y="1730219"/>
            <a:ext cx="25923240" cy="72009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40180" y="9671212"/>
            <a:ext cx="12726592" cy="403050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40180" y="13701713"/>
            <a:ext cx="12726592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4631830" y="9671212"/>
            <a:ext cx="12731591" cy="403050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4631830" y="13701713"/>
            <a:ext cx="12731591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F054-7C34-4B23-910F-0EC9284BFF6C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26-257B-45BB-930C-E17AE7E9B7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F054-7C34-4B23-910F-0EC9284BFF6C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26-257B-45BB-930C-E17AE7E9B7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F054-7C34-4B23-910F-0EC9284BFF6C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26-257B-45BB-930C-E17AE7E9B7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40182" y="1720215"/>
            <a:ext cx="9476186" cy="7320915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61407" y="1720218"/>
            <a:ext cx="16102013" cy="36874612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440182" y="9041133"/>
            <a:ext cx="9476186" cy="29553697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F054-7C34-4B23-910F-0EC9284BFF6C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26-257B-45BB-930C-E17AE7E9B7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45707" y="30243780"/>
            <a:ext cx="17282160" cy="3570449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645707" y="3860483"/>
            <a:ext cx="17282160" cy="25923240"/>
          </a:xfrm>
        </p:spPr>
        <p:txBody>
          <a:bodyPr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645707" y="33814229"/>
            <a:ext cx="17282160" cy="5070631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2F054-7C34-4B23-910F-0EC9284BFF6C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4126-257B-45BB-930C-E17AE7E9B7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440180" y="1730219"/>
            <a:ext cx="25923240" cy="7200900"/>
          </a:xfrm>
          <a:prstGeom prst="rect">
            <a:avLst/>
          </a:prstGeom>
        </p:spPr>
        <p:txBody>
          <a:bodyPr vert="horz" lIns="411480" tIns="205740" rIns="411480" bIns="20574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40180" y="10081263"/>
            <a:ext cx="25923240" cy="28513567"/>
          </a:xfrm>
          <a:prstGeom prst="rect">
            <a:avLst/>
          </a:prstGeom>
        </p:spPr>
        <p:txBody>
          <a:bodyPr vert="horz" lIns="411480" tIns="205740" rIns="411480" bIns="20574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440180" y="40045008"/>
            <a:ext cx="6720840" cy="2300288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2F054-7C34-4B23-910F-0EC9284BFF6C}" type="datetimeFigureOut">
              <a:rPr lang="pt-BR" smtClean="0"/>
              <a:pPr/>
              <a:t>13/02/2019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9841230" y="40045008"/>
            <a:ext cx="9121140" cy="2300288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0642580" y="40045008"/>
            <a:ext cx="6720840" cy="2300288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64126-257B-45BB-930C-E17AE7E9B7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4800" rtl="0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0" indent="-1543050" algn="l" defTabSz="4114800" rtl="0" eaLnBrk="1" latinLnBrk="0" hangingPunct="1">
        <a:spcBef>
          <a:spcPct val="20000"/>
        </a:spcBef>
        <a:buFont typeface="Arial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l" defTabSz="4114800" rtl="0" eaLnBrk="1" latinLnBrk="0" hangingPunct="1">
        <a:spcBef>
          <a:spcPct val="20000"/>
        </a:spcBef>
        <a:buFont typeface="Arial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4114800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4114800" rtl="0" eaLnBrk="1" latinLnBrk="0" hangingPunct="1">
        <a:spcBef>
          <a:spcPct val="20000"/>
        </a:spcBef>
        <a:buFont typeface="Arial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aixaDeTexto 20"/>
          <p:cNvSpPr txBox="1"/>
          <p:nvPr/>
        </p:nvSpPr>
        <p:spPr>
          <a:xfrm>
            <a:off x="7097427" y="5832948"/>
            <a:ext cx="11358642" cy="560153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ctr"/>
            <a:r>
              <a:rPr lang="pt-BR" sz="2800" b="1" i="1" dirty="0" smtClean="0">
                <a:latin typeface="Arial" pitchFamily="34" charset="0"/>
                <a:cs typeface="Arial" pitchFamily="34" charset="0"/>
              </a:rPr>
              <a:t>DATA – </a:t>
            </a:r>
            <a:r>
              <a:rPr lang="pt-BR" sz="2800" b="1" i="1" dirty="0">
                <a:latin typeface="Arial" pitchFamily="34" charset="0"/>
                <a:cs typeface="Arial" pitchFamily="34" charset="0"/>
              </a:rPr>
              <a:t>FORTALEZA  – Ceará – Brasil 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828712" y="12101446"/>
            <a:ext cx="1051242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87336" rIns="90000" bIns="45000"/>
          <a:lstStyle>
            <a:lvl1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>
              <a:defRPr/>
            </a:pPr>
            <a:r>
              <a:rPr lang="pt-BR" altLang="pt-BR" sz="4800" b="1" dirty="0">
                <a:solidFill>
                  <a:srgbClr val="000000"/>
                </a:solidFill>
              </a:rPr>
              <a:t>Introdução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14544676" y="12237608"/>
            <a:ext cx="4643470" cy="928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87336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Font typeface="Times New Roman" charset="0"/>
              <a:buNone/>
              <a:defRPr/>
            </a:pPr>
            <a:r>
              <a:rPr lang="pt-BR" sz="4800" b="1" dirty="0"/>
              <a:t>Metodologia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2246301" y="24817410"/>
            <a:ext cx="1051242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87336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Font typeface="Times New Roman" charset="0"/>
              <a:buNone/>
              <a:defRPr/>
            </a:pPr>
            <a:r>
              <a:rPr lang="pt-BR" sz="4800" b="1" dirty="0"/>
              <a:t>Resultados e Discussão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14544676" y="24745972"/>
            <a:ext cx="1051242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87336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Font typeface="Times New Roman" charset="0"/>
              <a:buNone/>
              <a:defRPr/>
            </a:pPr>
            <a:r>
              <a:rPr lang="pt-BR" sz="4800" b="1" dirty="0"/>
              <a:t>Conclusão</a:t>
            </a:r>
          </a:p>
        </p:txBody>
      </p: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1828712" y="32818466"/>
            <a:ext cx="1051242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87336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Font typeface="Times New Roman" charset="0"/>
              <a:buNone/>
              <a:defRPr/>
            </a:pPr>
            <a:r>
              <a:rPr lang="pt-BR" sz="4800" b="1" dirty="0"/>
              <a:t>Referências 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0242352" y="8354969"/>
            <a:ext cx="35702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ctr"/>
            <a:r>
              <a:rPr lang="pt-BR" sz="3600" b="1" dirty="0">
                <a:latin typeface="Arial" pitchFamily="34" charset="0"/>
                <a:cs typeface="Arial" pitchFamily="34" charset="0"/>
              </a:rPr>
              <a:t>TEMA</a:t>
            </a: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CaixaDeTexto 38"/>
          <p:cNvSpPr txBox="1"/>
          <p:nvPr/>
        </p:nvSpPr>
        <p:spPr>
          <a:xfrm>
            <a:off x="19116708" y="10601248"/>
            <a:ext cx="77867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/>
              <a:t>Autor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PRPI001\Desktop\Sarah\ANA UCHOA\cartaz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728" y="720380"/>
            <a:ext cx="23465376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17</Words>
  <Application>Microsoft Office PowerPoint</Application>
  <PresentationFormat>Personalizar</PresentationFormat>
  <Paragraphs>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Jerciano Feijo</dc:creator>
  <cp:lastModifiedBy>PRPI001</cp:lastModifiedBy>
  <cp:revision>31</cp:revision>
  <dcterms:created xsi:type="dcterms:W3CDTF">2015-08-27T11:59:14Z</dcterms:created>
  <dcterms:modified xsi:type="dcterms:W3CDTF">2019-02-13T16:15:30Z</dcterms:modified>
</cp:coreProperties>
</file>