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2399288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BA6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10" d="100"/>
          <a:sy n="10" d="100"/>
        </p:scale>
        <p:origin x="2460" y="2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  <a:prstGeom prst="rect">
            <a:avLst/>
          </a:prstGeom>
        </p:spPr>
        <p:txBody>
          <a:bodyPr anchor="b"/>
          <a:lstStyle>
            <a:lvl1pPr algn="ctr"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/>
          <a:lstStyle/>
          <a:p>
            <a:fld id="{C00BBD0C-6EC4-47FA-830C-B2B231FF6DDA}" type="datetimeFigureOut">
              <a:rPr lang="pt-BR" smtClean="0"/>
              <a:t>17/11/2023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/>
          <a:lstStyle/>
          <a:p>
            <a:fld id="{5F04583C-2C3A-4696-A682-0D198BCC167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16330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/>
          <a:lstStyle/>
          <a:p>
            <a:fld id="{C00BBD0C-6EC4-47FA-830C-B2B231FF6DDA}" type="datetimeFigureOut">
              <a:rPr lang="pt-BR" smtClean="0"/>
              <a:t>17/11/2023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/>
          <a:lstStyle/>
          <a:p>
            <a:fld id="{5F04583C-2C3A-4696-A682-0D198BCC167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370429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  <a:prstGeom prst="rect">
            <a:avLst/>
          </a:prstGeo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/>
          <a:lstStyle/>
          <a:p>
            <a:fld id="{C00BBD0C-6EC4-47FA-830C-B2B231FF6DDA}" type="datetimeFigureOut">
              <a:rPr lang="pt-BR" smtClean="0"/>
              <a:t>17/11/2023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/>
          <a:lstStyle/>
          <a:p>
            <a:fld id="{5F04583C-2C3A-4696-A682-0D198BCC167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915767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/>
          <a:lstStyle/>
          <a:p>
            <a:fld id="{C00BBD0C-6EC4-47FA-830C-B2B231FF6DDA}" type="datetimeFigureOut">
              <a:rPr lang="pt-BR" smtClean="0"/>
              <a:t>17/11/2023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/>
          <a:lstStyle/>
          <a:p>
            <a:fld id="{5F04583C-2C3A-4696-A682-0D198BCC167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62498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  <a:prstGeom prst="rect">
            <a:avLst/>
          </a:prstGeom>
        </p:spPr>
        <p:txBody>
          <a:bodyPr anchor="b"/>
          <a:lstStyle>
            <a:lvl1pPr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/>
          <a:lstStyle/>
          <a:p>
            <a:fld id="{C00BBD0C-6EC4-47FA-830C-B2B231FF6DDA}" type="datetimeFigureOut">
              <a:rPr lang="pt-BR" smtClean="0"/>
              <a:t>17/11/2023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/>
          <a:lstStyle/>
          <a:p>
            <a:fld id="{5F04583C-2C3A-4696-A682-0D198BCC167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300875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/>
          <a:lstStyle/>
          <a:p>
            <a:fld id="{C00BBD0C-6EC4-47FA-830C-B2B231FF6DDA}" type="datetimeFigureOut">
              <a:rPr lang="pt-BR" smtClean="0"/>
              <a:t>17/11/2023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/>
          <a:lstStyle/>
          <a:p>
            <a:fld id="{5F04583C-2C3A-4696-A682-0D198BCC167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862960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/>
          <a:lstStyle/>
          <a:p>
            <a:fld id="{C00BBD0C-6EC4-47FA-830C-B2B231FF6DDA}" type="datetimeFigureOut">
              <a:rPr lang="pt-BR" smtClean="0"/>
              <a:t>17/11/2023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/>
          <a:lstStyle/>
          <a:p>
            <a:fld id="{5F04583C-2C3A-4696-A682-0D198BCC167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78939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/>
          <a:lstStyle/>
          <a:p>
            <a:fld id="{C00BBD0C-6EC4-47FA-830C-B2B231FF6DDA}" type="datetimeFigureOut">
              <a:rPr lang="pt-BR" smtClean="0"/>
              <a:t>17/11/2023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/>
          <a:lstStyle/>
          <a:p>
            <a:fld id="{5F04583C-2C3A-4696-A682-0D198BCC167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02856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/>
          <a:lstStyle/>
          <a:p>
            <a:fld id="{C00BBD0C-6EC4-47FA-830C-B2B231FF6DDA}" type="datetimeFigureOut">
              <a:rPr lang="pt-BR" smtClean="0"/>
              <a:t>17/11/2023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/>
          <a:lstStyle/>
          <a:p>
            <a:fld id="{5F04583C-2C3A-4696-A682-0D198BCC167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212302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  <a:prstGeom prst="rect">
            <a:avLst/>
          </a:prstGeo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  <a:prstGeom prst="rect">
            <a:avLst/>
          </a:prstGeo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/>
          <a:lstStyle/>
          <a:p>
            <a:fld id="{C00BBD0C-6EC4-47FA-830C-B2B231FF6DDA}" type="datetimeFigureOut">
              <a:rPr lang="pt-BR" smtClean="0"/>
              <a:t>17/11/2023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/>
          <a:lstStyle/>
          <a:p>
            <a:fld id="{5F04583C-2C3A-4696-A682-0D198BCC167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52589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  <a:prstGeom prst="rect">
            <a:avLst/>
          </a:prstGeo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/>
          <a:lstStyle/>
          <a:p>
            <a:fld id="{C00BBD0C-6EC4-47FA-830C-B2B231FF6DDA}" type="datetimeFigureOut">
              <a:rPr lang="pt-BR" smtClean="0"/>
              <a:t>17/11/2023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/>
          <a:lstStyle/>
          <a:p>
            <a:fld id="{5F04583C-2C3A-4696-A682-0D198BCC167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0031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ângulo 11">
            <a:extLst>
              <a:ext uri="{FF2B5EF4-FFF2-40B4-BE49-F238E27FC236}">
                <a16:creationId xmlns:a16="http://schemas.microsoft.com/office/drawing/2014/main" id="{DBD05BAE-67F9-61CF-FBB1-F6F86A45B1BB}"/>
              </a:ext>
            </a:extLst>
          </p:cNvPr>
          <p:cNvSpPr/>
          <p:nvPr userDrawn="1"/>
        </p:nvSpPr>
        <p:spPr>
          <a:xfrm>
            <a:off x="16199642" y="8660555"/>
            <a:ext cx="45719" cy="34540083"/>
          </a:xfrm>
          <a:prstGeom prst="rect">
            <a:avLst/>
          </a:prstGeom>
          <a:solidFill>
            <a:srgbClr val="6BA643"/>
          </a:solidFill>
          <a:ln w="38100">
            <a:solidFill>
              <a:srgbClr val="6BA64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9C1B06B8-B400-1D0A-D9C9-E23E15E74C9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631" t="19639" r="11679" b="18445"/>
          <a:stretch/>
        </p:blipFill>
        <p:spPr bwMode="auto">
          <a:xfrm>
            <a:off x="12029834" y="171161"/>
            <a:ext cx="7715727" cy="2916458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0" name="Retângulo 9">
            <a:extLst>
              <a:ext uri="{FF2B5EF4-FFF2-40B4-BE49-F238E27FC236}">
                <a16:creationId xmlns:a16="http://schemas.microsoft.com/office/drawing/2014/main" id="{89B964BA-0926-1A7D-0A43-8AE0CB4C43CA}"/>
              </a:ext>
            </a:extLst>
          </p:cNvPr>
          <p:cNvSpPr/>
          <p:nvPr userDrawn="1"/>
        </p:nvSpPr>
        <p:spPr>
          <a:xfrm>
            <a:off x="45717" y="7909441"/>
            <a:ext cx="32399288" cy="326572"/>
          </a:xfrm>
          <a:prstGeom prst="rect">
            <a:avLst/>
          </a:prstGeom>
          <a:solidFill>
            <a:srgbClr val="6BA643"/>
          </a:solidFill>
          <a:ln>
            <a:solidFill>
              <a:srgbClr val="6BA64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Retângulo: Cantos Arredondados 10">
            <a:extLst>
              <a:ext uri="{FF2B5EF4-FFF2-40B4-BE49-F238E27FC236}">
                <a16:creationId xmlns:a16="http://schemas.microsoft.com/office/drawing/2014/main" id="{9071923A-2269-85FA-0E15-D5C98C0FC027}"/>
              </a:ext>
            </a:extLst>
          </p:cNvPr>
          <p:cNvSpPr/>
          <p:nvPr userDrawn="1"/>
        </p:nvSpPr>
        <p:spPr>
          <a:xfrm>
            <a:off x="8900771" y="7484898"/>
            <a:ext cx="14597742" cy="1175657"/>
          </a:xfrm>
          <a:prstGeom prst="roundRect">
            <a:avLst>
              <a:gd name="adj" fmla="val 50000"/>
            </a:avLst>
          </a:prstGeom>
          <a:solidFill>
            <a:srgbClr val="6BA643"/>
          </a:solidFill>
          <a:ln>
            <a:solidFill>
              <a:srgbClr val="6BA64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740491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ai - Intro">
            <a:extLst>
              <a:ext uri="{FF2B5EF4-FFF2-40B4-BE49-F238E27FC236}">
                <a16:creationId xmlns:a16="http://schemas.microsoft.com/office/drawing/2014/main" id="{CA55CD41-41CF-F41F-8384-B7A2D7D7BECE}"/>
              </a:ext>
            </a:extLst>
          </p:cNvPr>
          <p:cNvSpPr txBox="1"/>
          <p:nvPr/>
        </p:nvSpPr>
        <p:spPr>
          <a:xfrm>
            <a:off x="885256" y="20478682"/>
            <a:ext cx="14597741" cy="6719956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pt-BR" sz="44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Palatino Linotype" panose="02040502050505030304" pitchFamily="18" charset="0"/>
                <a:cs typeface="Palatino Linotype" panose="02040502050505030304" pitchFamily="18" charset="0"/>
              </a:rPr>
              <a:t>Objetivo</a:t>
            </a:r>
            <a:endParaRPr lang="pt-BR" sz="4400" dirty="0">
              <a:effectLst/>
              <a:latin typeface="Palatino Linotype" panose="02040502050505030304" pitchFamily="18" charset="0"/>
              <a:ea typeface="Palatino Linotype" panose="02040502050505030304" pitchFamily="18" charset="0"/>
              <a:cs typeface="Palatino Linotype" panose="02040502050505030304" pitchFamily="18" charset="0"/>
            </a:endParaRPr>
          </a:p>
          <a:p>
            <a:r>
              <a:rPr lang="pt-BR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Palatino Linotype" panose="02040502050505030304" pitchFamily="18" charset="0"/>
                <a:cs typeface="Palatino Linotype" panose="02040502050505030304" pitchFamily="18" charset="0"/>
              </a:rPr>
              <a:t> </a:t>
            </a:r>
            <a:endParaRPr lang="pt-BR" sz="4400" dirty="0">
              <a:effectLst/>
              <a:latin typeface="Palatino Linotype" panose="02040502050505030304" pitchFamily="18" charset="0"/>
              <a:ea typeface="Palatino Linotype" panose="02040502050505030304" pitchFamily="18" charset="0"/>
              <a:cs typeface="Palatino Linotype" panose="02040502050505030304" pitchFamily="18" charset="0"/>
            </a:endParaRPr>
          </a:p>
          <a:p>
            <a:pPr algn="just"/>
            <a:r>
              <a:rPr lang="pt-BR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Palatino Linotype" panose="02040502050505030304" pitchFamily="18" charset="0"/>
                <a:cs typeface="Palatino Linotype" panose="02040502050505030304" pitchFamily="18" charset="0"/>
              </a:rPr>
              <a:t>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.</a:t>
            </a:r>
            <a:endParaRPr lang="pt-BR" sz="4400" dirty="0">
              <a:effectLst/>
              <a:latin typeface="Palatino Linotype" panose="02040502050505030304" pitchFamily="18" charset="0"/>
              <a:ea typeface="Palatino Linotype" panose="02040502050505030304" pitchFamily="18" charset="0"/>
              <a:cs typeface="Palatino Linotype" panose="02040502050505030304" pitchFamily="18" charset="0"/>
            </a:endParaRPr>
          </a:p>
          <a:p>
            <a:pPr algn="just"/>
            <a:r>
              <a:rPr lang="pt-BR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Palatino Linotype" panose="02040502050505030304" pitchFamily="18" charset="0"/>
                <a:cs typeface="Palatino Linotype" panose="02040502050505030304" pitchFamily="18" charset="0"/>
              </a:rPr>
              <a:t> </a:t>
            </a:r>
            <a:endParaRPr lang="pt-BR" sz="4400" dirty="0">
              <a:effectLst/>
              <a:latin typeface="Palatino Linotype" panose="02040502050505030304" pitchFamily="18" charset="0"/>
              <a:ea typeface="Palatino Linotype" panose="02040502050505030304" pitchFamily="18" charset="0"/>
              <a:cs typeface="Palatino Linotype" panose="02040502050505030304" pitchFamily="18" charset="0"/>
            </a:endParaRPr>
          </a:p>
          <a:p>
            <a:pPr algn="just"/>
            <a:r>
              <a:rPr lang="pt-BR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Palatino Linotype" panose="02040502050505030304" pitchFamily="18" charset="0"/>
                <a:cs typeface="Palatino Linotype" panose="02040502050505030304" pitchFamily="18" charset="0"/>
              </a:rPr>
              <a:t> </a:t>
            </a:r>
            <a:endParaRPr lang="pt-BR" sz="4400" dirty="0">
              <a:effectLst/>
              <a:latin typeface="Palatino Linotype" panose="02040502050505030304" pitchFamily="18" charset="0"/>
              <a:ea typeface="Palatino Linotype" panose="02040502050505030304" pitchFamily="18" charset="0"/>
              <a:cs typeface="Palatino Linotype" panose="02040502050505030304" pitchFamily="18" charset="0"/>
            </a:endParaRPr>
          </a:p>
          <a:p>
            <a:pPr algn="just"/>
            <a:r>
              <a:rPr lang="pt-BR" sz="1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Palatino Linotype" panose="02040502050505030304" pitchFamily="18" charset="0"/>
                <a:cs typeface="Palatino Linotype" panose="02040502050505030304" pitchFamily="18" charset="0"/>
              </a:rPr>
              <a:t> </a:t>
            </a:r>
            <a:endParaRPr lang="pt-BR" sz="1100" dirty="0">
              <a:effectLst/>
              <a:latin typeface="Palatino Linotype" panose="02040502050505030304" pitchFamily="18" charset="0"/>
              <a:ea typeface="Palatino Linotype" panose="02040502050505030304" pitchFamily="18" charset="0"/>
              <a:cs typeface="Palatino Linotype" panose="02040502050505030304" pitchFamily="18" charset="0"/>
            </a:endParaRPr>
          </a:p>
          <a:p>
            <a:pPr algn="just"/>
            <a:r>
              <a:rPr lang="pt-BR" sz="1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Palatino Linotype" panose="02040502050505030304" pitchFamily="18" charset="0"/>
                <a:cs typeface="Palatino Linotype" panose="02040502050505030304" pitchFamily="18" charset="0"/>
              </a:rPr>
              <a:t> </a:t>
            </a:r>
            <a:endParaRPr lang="pt-BR" sz="1100" dirty="0">
              <a:effectLst/>
              <a:latin typeface="Palatino Linotype" panose="02040502050505030304" pitchFamily="18" charset="0"/>
              <a:ea typeface="Palatino Linotype" panose="02040502050505030304" pitchFamily="18" charset="0"/>
              <a:cs typeface="Palatino Linotype" panose="02040502050505030304" pitchFamily="18" charset="0"/>
            </a:endParaRPr>
          </a:p>
          <a:p>
            <a:pPr algn="just"/>
            <a:r>
              <a:rPr lang="pt-BR" sz="1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Palatino Linotype" panose="02040502050505030304" pitchFamily="18" charset="0"/>
                <a:cs typeface="Palatino Linotype" panose="02040502050505030304" pitchFamily="18" charset="0"/>
              </a:rPr>
              <a:t> </a:t>
            </a:r>
            <a:endParaRPr lang="pt-BR" sz="1100" dirty="0">
              <a:effectLst/>
              <a:latin typeface="Palatino Linotype" panose="02040502050505030304" pitchFamily="18" charset="0"/>
              <a:ea typeface="Palatino Linotype" panose="02040502050505030304" pitchFamily="18" charset="0"/>
              <a:cs typeface="Palatino Linotype" panose="02040502050505030304" pitchFamily="18" charset="0"/>
            </a:endParaRPr>
          </a:p>
          <a:p>
            <a:pPr algn="just"/>
            <a:r>
              <a:rPr lang="pt-BR" sz="1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Palatino Linotype" panose="02040502050505030304" pitchFamily="18" charset="0"/>
                <a:cs typeface="Palatino Linotype" panose="02040502050505030304" pitchFamily="18" charset="0"/>
              </a:rPr>
              <a:t> </a:t>
            </a:r>
            <a:endParaRPr lang="pt-BR" sz="1100" dirty="0">
              <a:effectLst/>
              <a:latin typeface="Palatino Linotype" panose="02040502050505030304" pitchFamily="18" charset="0"/>
              <a:ea typeface="Palatino Linotype" panose="02040502050505030304" pitchFamily="18" charset="0"/>
              <a:cs typeface="Palatino Linotype" panose="02040502050505030304" pitchFamily="18" charset="0"/>
            </a:endParaRPr>
          </a:p>
          <a:p>
            <a:pPr algn="just"/>
            <a:r>
              <a:rPr lang="pt-BR" sz="1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Palatino Linotype" panose="02040502050505030304" pitchFamily="18" charset="0"/>
                <a:cs typeface="Palatino Linotype" panose="02040502050505030304" pitchFamily="18" charset="0"/>
              </a:rPr>
              <a:t> </a:t>
            </a:r>
            <a:endParaRPr lang="pt-BR" sz="1100" dirty="0">
              <a:effectLst/>
              <a:latin typeface="Palatino Linotype" panose="02040502050505030304" pitchFamily="18" charset="0"/>
              <a:ea typeface="Palatino Linotype" panose="02040502050505030304" pitchFamily="18" charset="0"/>
              <a:cs typeface="Palatino Linotype" panose="02040502050505030304" pitchFamily="18" charset="0"/>
            </a:endParaRPr>
          </a:p>
          <a:p>
            <a:pPr algn="just"/>
            <a:r>
              <a:rPr lang="pt-BR" sz="1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Palatino Linotype" panose="02040502050505030304" pitchFamily="18" charset="0"/>
                <a:cs typeface="Palatino Linotype" panose="02040502050505030304" pitchFamily="18" charset="0"/>
              </a:rPr>
              <a:t> </a:t>
            </a:r>
            <a:endParaRPr lang="pt-BR" sz="1100" dirty="0">
              <a:effectLst/>
              <a:latin typeface="Palatino Linotype" panose="02040502050505030304" pitchFamily="18" charset="0"/>
              <a:ea typeface="Palatino Linotype" panose="02040502050505030304" pitchFamily="18" charset="0"/>
              <a:cs typeface="Palatino Linotype" panose="02040502050505030304" pitchFamily="18" charset="0"/>
            </a:endParaRPr>
          </a:p>
          <a:p>
            <a:r>
              <a:rPr lang="pt-BR" sz="20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Palatino Linotype" panose="02040502050505030304" pitchFamily="18" charset="0"/>
                <a:cs typeface="Palatino Linotype" panose="02040502050505030304" pitchFamily="18" charset="0"/>
              </a:rPr>
              <a:t> </a:t>
            </a:r>
            <a:endParaRPr lang="pt-BR" sz="1100" dirty="0">
              <a:effectLst/>
              <a:latin typeface="Palatino Linotype" panose="02040502050505030304" pitchFamily="18" charset="0"/>
              <a:ea typeface="Palatino Linotype" panose="02040502050505030304" pitchFamily="18" charset="0"/>
              <a:cs typeface="Palatino Linotype" panose="02040502050505030304" pitchFamily="18" charset="0"/>
            </a:endParaRPr>
          </a:p>
          <a:p>
            <a:r>
              <a:rPr lang="pt-BR" sz="20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Palatino Linotype" panose="02040502050505030304" pitchFamily="18" charset="0"/>
                <a:cs typeface="Palatino Linotype" panose="02040502050505030304" pitchFamily="18" charset="0"/>
              </a:rPr>
              <a:t> </a:t>
            </a:r>
            <a:endParaRPr lang="pt-BR" sz="1100" dirty="0">
              <a:effectLst/>
              <a:latin typeface="Palatino Linotype" panose="02040502050505030304" pitchFamily="18" charset="0"/>
              <a:ea typeface="Palatino Linotype" panose="02040502050505030304" pitchFamily="18" charset="0"/>
              <a:cs typeface="Palatino Linotype" panose="02040502050505030304" pitchFamily="18" charset="0"/>
            </a:endParaRPr>
          </a:p>
          <a:p>
            <a:r>
              <a:rPr lang="pt-BR" sz="20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Palatino Linotype" panose="02040502050505030304" pitchFamily="18" charset="0"/>
                <a:cs typeface="Palatino Linotype" panose="02040502050505030304" pitchFamily="18" charset="0"/>
              </a:rPr>
              <a:t> </a:t>
            </a:r>
            <a:endParaRPr lang="pt-BR" sz="1100" dirty="0">
              <a:effectLst/>
              <a:latin typeface="Palatino Linotype" panose="02040502050505030304" pitchFamily="18" charset="0"/>
              <a:ea typeface="Palatino Linotype" panose="02040502050505030304" pitchFamily="18" charset="0"/>
              <a:cs typeface="Palatino Linotype" panose="02040502050505030304" pitchFamily="18" charset="0"/>
            </a:endParaRPr>
          </a:p>
          <a:p>
            <a:r>
              <a:rPr lang="pt-BR" sz="20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Palatino Linotype" panose="02040502050505030304" pitchFamily="18" charset="0"/>
                <a:cs typeface="Palatino Linotype" panose="02040502050505030304" pitchFamily="18" charset="0"/>
              </a:rPr>
              <a:t> </a:t>
            </a:r>
            <a:endParaRPr lang="pt-BR" sz="1100" dirty="0">
              <a:effectLst/>
              <a:latin typeface="Palatino Linotype" panose="02040502050505030304" pitchFamily="18" charset="0"/>
              <a:ea typeface="Palatino Linotype" panose="02040502050505030304" pitchFamily="18" charset="0"/>
              <a:cs typeface="Palatino Linotype" panose="02040502050505030304" pitchFamily="18" charset="0"/>
            </a:endParaRPr>
          </a:p>
        </p:txBody>
      </p:sp>
      <p:sp>
        <p:nvSpPr>
          <p:cNvPr id="11" name="Cai - Intro">
            <a:extLst>
              <a:ext uri="{FF2B5EF4-FFF2-40B4-BE49-F238E27FC236}">
                <a16:creationId xmlns:a16="http://schemas.microsoft.com/office/drawing/2014/main" id="{51552D7C-65F2-8119-D43F-2F148E281B14}"/>
              </a:ext>
            </a:extLst>
          </p:cNvPr>
          <p:cNvSpPr txBox="1"/>
          <p:nvPr/>
        </p:nvSpPr>
        <p:spPr>
          <a:xfrm>
            <a:off x="885256" y="29383195"/>
            <a:ext cx="14597741" cy="6719956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pt-BR" sz="44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Palatino Linotype" panose="02040502050505030304" pitchFamily="18" charset="0"/>
                <a:cs typeface="Palatino Linotype" panose="02040502050505030304" pitchFamily="18" charset="0"/>
              </a:rPr>
              <a:t>Metodologia</a:t>
            </a:r>
            <a:endParaRPr lang="pt-BR" sz="4400" dirty="0">
              <a:effectLst/>
              <a:latin typeface="Palatino Linotype" panose="02040502050505030304" pitchFamily="18" charset="0"/>
              <a:ea typeface="Palatino Linotype" panose="02040502050505030304" pitchFamily="18" charset="0"/>
              <a:cs typeface="Palatino Linotype" panose="02040502050505030304" pitchFamily="18" charset="0"/>
            </a:endParaRPr>
          </a:p>
          <a:p>
            <a:r>
              <a:rPr lang="pt-BR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Palatino Linotype" panose="02040502050505030304" pitchFamily="18" charset="0"/>
                <a:cs typeface="Palatino Linotype" panose="02040502050505030304" pitchFamily="18" charset="0"/>
              </a:rPr>
              <a:t> </a:t>
            </a:r>
            <a:endParaRPr lang="pt-BR" sz="4400" dirty="0">
              <a:effectLst/>
              <a:latin typeface="Palatino Linotype" panose="02040502050505030304" pitchFamily="18" charset="0"/>
              <a:ea typeface="Palatino Linotype" panose="02040502050505030304" pitchFamily="18" charset="0"/>
              <a:cs typeface="Palatino Linotype" panose="02040502050505030304" pitchFamily="18" charset="0"/>
            </a:endParaRPr>
          </a:p>
          <a:p>
            <a:pPr algn="just"/>
            <a:r>
              <a:rPr lang="pt-BR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Palatino Linotype" panose="02040502050505030304" pitchFamily="18" charset="0"/>
                <a:cs typeface="Palatino Linotype" panose="02040502050505030304" pitchFamily="18" charset="0"/>
              </a:rPr>
              <a:t>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</a:t>
            </a:r>
          </a:p>
          <a:p>
            <a:pPr algn="just"/>
            <a:r>
              <a:rPr kumimoji="0" lang="pt-BR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Palatino Linotype" panose="02040502050505030304" pitchFamily="18" charset="0"/>
                <a:cs typeface="Palatino Linotype" panose="02040502050505030304" pitchFamily="18" charset="0"/>
              </a:rPr>
              <a:t>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</a:t>
            </a:r>
            <a:endParaRPr lang="pt-BR" sz="4400" dirty="0">
              <a:effectLst/>
              <a:latin typeface="Palatino Linotype" panose="02040502050505030304" pitchFamily="18" charset="0"/>
              <a:ea typeface="Palatino Linotype" panose="02040502050505030304" pitchFamily="18" charset="0"/>
              <a:cs typeface="Palatino Linotype" panose="02040502050505030304" pitchFamily="18" charset="0"/>
            </a:endParaRPr>
          </a:p>
          <a:p>
            <a:pPr algn="just"/>
            <a:r>
              <a:rPr lang="pt-BR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Palatino Linotype" panose="02040502050505030304" pitchFamily="18" charset="0"/>
                <a:cs typeface="Palatino Linotype" panose="02040502050505030304" pitchFamily="18" charset="0"/>
              </a:rPr>
              <a:t> </a:t>
            </a:r>
            <a:endParaRPr lang="pt-BR" sz="4400" dirty="0">
              <a:effectLst/>
              <a:latin typeface="Palatino Linotype" panose="02040502050505030304" pitchFamily="18" charset="0"/>
              <a:ea typeface="Palatino Linotype" panose="02040502050505030304" pitchFamily="18" charset="0"/>
              <a:cs typeface="Palatino Linotype" panose="02040502050505030304" pitchFamily="18" charset="0"/>
            </a:endParaRPr>
          </a:p>
          <a:p>
            <a:pPr algn="just"/>
            <a:r>
              <a:rPr lang="pt-BR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Palatino Linotype" panose="02040502050505030304" pitchFamily="18" charset="0"/>
                <a:cs typeface="Palatino Linotype" panose="02040502050505030304" pitchFamily="18" charset="0"/>
              </a:rPr>
              <a:t> </a:t>
            </a:r>
            <a:endParaRPr lang="pt-BR" sz="4400" dirty="0">
              <a:effectLst/>
              <a:latin typeface="Palatino Linotype" panose="02040502050505030304" pitchFamily="18" charset="0"/>
              <a:ea typeface="Palatino Linotype" panose="02040502050505030304" pitchFamily="18" charset="0"/>
              <a:cs typeface="Palatino Linotype" panose="02040502050505030304" pitchFamily="18" charset="0"/>
            </a:endParaRPr>
          </a:p>
          <a:p>
            <a:pPr algn="just"/>
            <a:r>
              <a:rPr lang="pt-BR" sz="1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Palatino Linotype" panose="02040502050505030304" pitchFamily="18" charset="0"/>
                <a:cs typeface="Palatino Linotype" panose="02040502050505030304" pitchFamily="18" charset="0"/>
              </a:rPr>
              <a:t> </a:t>
            </a:r>
            <a:endParaRPr lang="pt-BR" sz="1100" dirty="0">
              <a:effectLst/>
              <a:latin typeface="Palatino Linotype" panose="02040502050505030304" pitchFamily="18" charset="0"/>
              <a:ea typeface="Palatino Linotype" panose="02040502050505030304" pitchFamily="18" charset="0"/>
              <a:cs typeface="Palatino Linotype" panose="02040502050505030304" pitchFamily="18" charset="0"/>
            </a:endParaRPr>
          </a:p>
          <a:p>
            <a:pPr algn="just"/>
            <a:r>
              <a:rPr lang="pt-BR" sz="1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Palatino Linotype" panose="02040502050505030304" pitchFamily="18" charset="0"/>
                <a:cs typeface="Palatino Linotype" panose="02040502050505030304" pitchFamily="18" charset="0"/>
              </a:rPr>
              <a:t> </a:t>
            </a:r>
            <a:endParaRPr lang="pt-BR" sz="1100" dirty="0">
              <a:effectLst/>
              <a:latin typeface="Palatino Linotype" panose="02040502050505030304" pitchFamily="18" charset="0"/>
              <a:ea typeface="Palatino Linotype" panose="02040502050505030304" pitchFamily="18" charset="0"/>
              <a:cs typeface="Palatino Linotype" panose="02040502050505030304" pitchFamily="18" charset="0"/>
            </a:endParaRPr>
          </a:p>
          <a:p>
            <a:pPr algn="just"/>
            <a:r>
              <a:rPr lang="pt-BR" sz="1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Palatino Linotype" panose="02040502050505030304" pitchFamily="18" charset="0"/>
                <a:cs typeface="Palatino Linotype" panose="02040502050505030304" pitchFamily="18" charset="0"/>
              </a:rPr>
              <a:t> </a:t>
            </a:r>
            <a:endParaRPr lang="pt-BR" sz="1100" dirty="0">
              <a:effectLst/>
              <a:latin typeface="Palatino Linotype" panose="02040502050505030304" pitchFamily="18" charset="0"/>
              <a:ea typeface="Palatino Linotype" panose="02040502050505030304" pitchFamily="18" charset="0"/>
              <a:cs typeface="Palatino Linotype" panose="02040502050505030304" pitchFamily="18" charset="0"/>
            </a:endParaRPr>
          </a:p>
          <a:p>
            <a:pPr algn="just"/>
            <a:r>
              <a:rPr lang="pt-BR" sz="1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Palatino Linotype" panose="02040502050505030304" pitchFamily="18" charset="0"/>
                <a:cs typeface="Palatino Linotype" panose="02040502050505030304" pitchFamily="18" charset="0"/>
              </a:rPr>
              <a:t> </a:t>
            </a:r>
            <a:endParaRPr lang="pt-BR" sz="1100" dirty="0">
              <a:effectLst/>
              <a:latin typeface="Palatino Linotype" panose="02040502050505030304" pitchFamily="18" charset="0"/>
              <a:ea typeface="Palatino Linotype" panose="02040502050505030304" pitchFamily="18" charset="0"/>
              <a:cs typeface="Palatino Linotype" panose="02040502050505030304" pitchFamily="18" charset="0"/>
            </a:endParaRPr>
          </a:p>
          <a:p>
            <a:pPr algn="just"/>
            <a:r>
              <a:rPr lang="pt-BR" sz="1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Palatino Linotype" panose="02040502050505030304" pitchFamily="18" charset="0"/>
                <a:cs typeface="Palatino Linotype" panose="02040502050505030304" pitchFamily="18" charset="0"/>
              </a:rPr>
              <a:t> </a:t>
            </a:r>
            <a:endParaRPr lang="pt-BR" sz="1100" dirty="0">
              <a:effectLst/>
              <a:latin typeface="Palatino Linotype" panose="02040502050505030304" pitchFamily="18" charset="0"/>
              <a:ea typeface="Palatino Linotype" panose="02040502050505030304" pitchFamily="18" charset="0"/>
              <a:cs typeface="Palatino Linotype" panose="02040502050505030304" pitchFamily="18" charset="0"/>
            </a:endParaRPr>
          </a:p>
          <a:p>
            <a:pPr algn="just"/>
            <a:r>
              <a:rPr lang="pt-BR" sz="1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Palatino Linotype" panose="02040502050505030304" pitchFamily="18" charset="0"/>
                <a:cs typeface="Palatino Linotype" panose="02040502050505030304" pitchFamily="18" charset="0"/>
              </a:rPr>
              <a:t> </a:t>
            </a:r>
            <a:endParaRPr lang="pt-BR" sz="1100" dirty="0">
              <a:effectLst/>
              <a:latin typeface="Palatino Linotype" panose="02040502050505030304" pitchFamily="18" charset="0"/>
              <a:ea typeface="Palatino Linotype" panose="02040502050505030304" pitchFamily="18" charset="0"/>
              <a:cs typeface="Palatino Linotype" panose="02040502050505030304" pitchFamily="18" charset="0"/>
            </a:endParaRPr>
          </a:p>
          <a:p>
            <a:r>
              <a:rPr lang="pt-BR" sz="20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Palatino Linotype" panose="02040502050505030304" pitchFamily="18" charset="0"/>
                <a:cs typeface="Palatino Linotype" panose="02040502050505030304" pitchFamily="18" charset="0"/>
              </a:rPr>
              <a:t> </a:t>
            </a:r>
            <a:endParaRPr lang="pt-BR" sz="1100" dirty="0">
              <a:effectLst/>
              <a:latin typeface="Palatino Linotype" panose="02040502050505030304" pitchFamily="18" charset="0"/>
              <a:ea typeface="Palatino Linotype" panose="02040502050505030304" pitchFamily="18" charset="0"/>
              <a:cs typeface="Palatino Linotype" panose="02040502050505030304" pitchFamily="18" charset="0"/>
            </a:endParaRPr>
          </a:p>
          <a:p>
            <a:r>
              <a:rPr lang="pt-BR" sz="20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Palatino Linotype" panose="02040502050505030304" pitchFamily="18" charset="0"/>
                <a:cs typeface="Palatino Linotype" panose="02040502050505030304" pitchFamily="18" charset="0"/>
              </a:rPr>
              <a:t> </a:t>
            </a:r>
            <a:endParaRPr lang="pt-BR" sz="1100" dirty="0">
              <a:effectLst/>
              <a:latin typeface="Palatino Linotype" panose="02040502050505030304" pitchFamily="18" charset="0"/>
              <a:ea typeface="Palatino Linotype" panose="02040502050505030304" pitchFamily="18" charset="0"/>
              <a:cs typeface="Palatino Linotype" panose="02040502050505030304" pitchFamily="18" charset="0"/>
            </a:endParaRPr>
          </a:p>
          <a:p>
            <a:r>
              <a:rPr lang="pt-BR" sz="20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Palatino Linotype" panose="02040502050505030304" pitchFamily="18" charset="0"/>
                <a:cs typeface="Palatino Linotype" panose="02040502050505030304" pitchFamily="18" charset="0"/>
              </a:rPr>
              <a:t> </a:t>
            </a:r>
            <a:endParaRPr lang="pt-BR" sz="1100" dirty="0">
              <a:effectLst/>
              <a:latin typeface="Palatino Linotype" panose="02040502050505030304" pitchFamily="18" charset="0"/>
              <a:ea typeface="Palatino Linotype" panose="02040502050505030304" pitchFamily="18" charset="0"/>
              <a:cs typeface="Palatino Linotype" panose="02040502050505030304" pitchFamily="18" charset="0"/>
            </a:endParaRPr>
          </a:p>
          <a:p>
            <a:r>
              <a:rPr lang="pt-BR" sz="20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Palatino Linotype" panose="02040502050505030304" pitchFamily="18" charset="0"/>
                <a:cs typeface="Palatino Linotype" panose="02040502050505030304" pitchFamily="18" charset="0"/>
              </a:rPr>
              <a:t> </a:t>
            </a:r>
            <a:endParaRPr lang="pt-BR" sz="1100" dirty="0">
              <a:effectLst/>
              <a:latin typeface="Palatino Linotype" panose="02040502050505030304" pitchFamily="18" charset="0"/>
              <a:ea typeface="Palatino Linotype" panose="02040502050505030304" pitchFamily="18" charset="0"/>
              <a:cs typeface="Palatino Linotype" panose="02040502050505030304" pitchFamily="18" charset="0"/>
            </a:endParaRPr>
          </a:p>
        </p:txBody>
      </p:sp>
      <p:sp>
        <p:nvSpPr>
          <p:cNvPr id="12" name="Cai - Intro">
            <a:extLst>
              <a:ext uri="{FF2B5EF4-FFF2-40B4-BE49-F238E27FC236}">
                <a16:creationId xmlns:a16="http://schemas.microsoft.com/office/drawing/2014/main" id="{368028B7-A13D-9295-2CFE-D7BE1DC0DFF7}"/>
              </a:ext>
            </a:extLst>
          </p:cNvPr>
          <p:cNvSpPr txBox="1"/>
          <p:nvPr/>
        </p:nvSpPr>
        <p:spPr>
          <a:xfrm>
            <a:off x="16916290" y="11012874"/>
            <a:ext cx="14597741" cy="6719956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pt-BR" sz="44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Palatino Linotype" panose="02040502050505030304" pitchFamily="18" charset="0"/>
                <a:cs typeface="Palatino Linotype" panose="02040502050505030304" pitchFamily="18" charset="0"/>
              </a:rPr>
              <a:t>Resultados</a:t>
            </a:r>
            <a:endParaRPr lang="pt-BR" sz="4400" dirty="0">
              <a:effectLst/>
              <a:latin typeface="Palatino Linotype" panose="02040502050505030304" pitchFamily="18" charset="0"/>
              <a:ea typeface="Palatino Linotype" panose="02040502050505030304" pitchFamily="18" charset="0"/>
              <a:cs typeface="Palatino Linotype" panose="02040502050505030304" pitchFamily="18" charset="0"/>
            </a:endParaRPr>
          </a:p>
          <a:p>
            <a:r>
              <a:rPr lang="pt-BR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Palatino Linotype" panose="02040502050505030304" pitchFamily="18" charset="0"/>
                <a:cs typeface="Palatino Linotype" panose="02040502050505030304" pitchFamily="18" charset="0"/>
              </a:rPr>
              <a:t> </a:t>
            </a:r>
            <a:endParaRPr lang="pt-BR" sz="4400" dirty="0">
              <a:effectLst/>
              <a:latin typeface="Palatino Linotype" panose="02040502050505030304" pitchFamily="18" charset="0"/>
              <a:ea typeface="Palatino Linotype" panose="02040502050505030304" pitchFamily="18" charset="0"/>
              <a:cs typeface="Palatino Linotype" panose="02040502050505030304" pitchFamily="18" charset="0"/>
            </a:endParaRPr>
          </a:p>
          <a:p>
            <a:pPr algn="just"/>
            <a:r>
              <a:rPr lang="pt-BR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Palatino Linotype" panose="02040502050505030304" pitchFamily="18" charset="0"/>
                <a:cs typeface="Palatino Linotype" panose="02040502050505030304" pitchFamily="18" charset="0"/>
              </a:rPr>
              <a:t>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.</a:t>
            </a:r>
            <a:endParaRPr lang="pt-BR" sz="4400" dirty="0">
              <a:effectLst/>
              <a:latin typeface="Palatino Linotype" panose="02040502050505030304" pitchFamily="18" charset="0"/>
              <a:ea typeface="Palatino Linotype" panose="02040502050505030304" pitchFamily="18" charset="0"/>
              <a:cs typeface="Palatino Linotype" panose="02040502050505030304" pitchFamily="18" charset="0"/>
            </a:endParaRPr>
          </a:p>
          <a:p>
            <a:pPr algn="just"/>
            <a:r>
              <a:rPr lang="pt-BR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Palatino Linotype" panose="02040502050505030304" pitchFamily="18" charset="0"/>
                <a:cs typeface="Palatino Linotype" panose="02040502050505030304" pitchFamily="18" charset="0"/>
              </a:rPr>
              <a:t> </a:t>
            </a:r>
            <a:endParaRPr lang="pt-BR" sz="4400" dirty="0">
              <a:effectLst/>
              <a:latin typeface="Palatino Linotype" panose="02040502050505030304" pitchFamily="18" charset="0"/>
              <a:ea typeface="Palatino Linotype" panose="02040502050505030304" pitchFamily="18" charset="0"/>
              <a:cs typeface="Palatino Linotype" panose="02040502050505030304" pitchFamily="18" charset="0"/>
            </a:endParaRPr>
          </a:p>
          <a:p>
            <a:pPr algn="just"/>
            <a:r>
              <a:rPr lang="pt-BR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Palatino Linotype" panose="02040502050505030304" pitchFamily="18" charset="0"/>
                <a:cs typeface="Palatino Linotype" panose="02040502050505030304" pitchFamily="18" charset="0"/>
              </a:rPr>
              <a:t> </a:t>
            </a:r>
            <a:endParaRPr lang="pt-BR" sz="4400" dirty="0">
              <a:effectLst/>
              <a:latin typeface="Palatino Linotype" panose="02040502050505030304" pitchFamily="18" charset="0"/>
              <a:ea typeface="Palatino Linotype" panose="02040502050505030304" pitchFamily="18" charset="0"/>
              <a:cs typeface="Palatino Linotype" panose="02040502050505030304" pitchFamily="18" charset="0"/>
            </a:endParaRPr>
          </a:p>
          <a:p>
            <a:pPr algn="just"/>
            <a:r>
              <a:rPr lang="pt-BR" sz="1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Palatino Linotype" panose="02040502050505030304" pitchFamily="18" charset="0"/>
                <a:cs typeface="Palatino Linotype" panose="02040502050505030304" pitchFamily="18" charset="0"/>
              </a:rPr>
              <a:t> </a:t>
            </a:r>
            <a:endParaRPr lang="pt-BR" sz="1100" dirty="0">
              <a:effectLst/>
              <a:latin typeface="Palatino Linotype" panose="02040502050505030304" pitchFamily="18" charset="0"/>
              <a:ea typeface="Palatino Linotype" panose="02040502050505030304" pitchFamily="18" charset="0"/>
              <a:cs typeface="Palatino Linotype" panose="02040502050505030304" pitchFamily="18" charset="0"/>
            </a:endParaRPr>
          </a:p>
          <a:p>
            <a:pPr algn="just"/>
            <a:r>
              <a:rPr lang="pt-BR" sz="1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Palatino Linotype" panose="02040502050505030304" pitchFamily="18" charset="0"/>
                <a:cs typeface="Palatino Linotype" panose="02040502050505030304" pitchFamily="18" charset="0"/>
              </a:rPr>
              <a:t> </a:t>
            </a:r>
            <a:endParaRPr lang="pt-BR" sz="1100" dirty="0">
              <a:effectLst/>
              <a:latin typeface="Palatino Linotype" panose="02040502050505030304" pitchFamily="18" charset="0"/>
              <a:ea typeface="Palatino Linotype" panose="02040502050505030304" pitchFamily="18" charset="0"/>
              <a:cs typeface="Palatino Linotype" panose="02040502050505030304" pitchFamily="18" charset="0"/>
            </a:endParaRPr>
          </a:p>
          <a:p>
            <a:pPr algn="just"/>
            <a:r>
              <a:rPr lang="pt-BR" sz="1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Palatino Linotype" panose="02040502050505030304" pitchFamily="18" charset="0"/>
                <a:cs typeface="Palatino Linotype" panose="02040502050505030304" pitchFamily="18" charset="0"/>
              </a:rPr>
              <a:t> </a:t>
            </a:r>
            <a:endParaRPr lang="pt-BR" sz="1100" dirty="0">
              <a:effectLst/>
              <a:latin typeface="Palatino Linotype" panose="02040502050505030304" pitchFamily="18" charset="0"/>
              <a:ea typeface="Palatino Linotype" panose="02040502050505030304" pitchFamily="18" charset="0"/>
              <a:cs typeface="Palatino Linotype" panose="02040502050505030304" pitchFamily="18" charset="0"/>
            </a:endParaRPr>
          </a:p>
          <a:p>
            <a:pPr algn="just"/>
            <a:r>
              <a:rPr lang="pt-BR" sz="1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Palatino Linotype" panose="02040502050505030304" pitchFamily="18" charset="0"/>
                <a:cs typeface="Palatino Linotype" panose="02040502050505030304" pitchFamily="18" charset="0"/>
              </a:rPr>
              <a:t> </a:t>
            </a:r>
            <a:endParaRPr lang="pt-BR" sz="1100" dirty="0">
              <a:effectLst/>
              <a:latin typeface="Palatino Linotype" panose="02040502050505030304" pitchFamily="18" charset="0"/>
              <a:ea typeface="Palatino Linotype" panose="02040502050505030304" pitchFamily="18" charset="0"/>
              <a:cs typeface="Palatino Linotype" panose="02040502050505030304" pitchFamily="18" charset="0"/>
            </a:endParaRPr>
          </a:p>
          <a:p>
            <a:pPr algn="just"/>
            <a:r>
              <a:rPr lang="pt-BR" sz="1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Palatino Linotype" panose="02040502050505030304" pitchFamily="18" charset="0"/>
                <a:cs typeface="Palatino Linotype" panose="02040502050505030304" pitchFamily="18" charset="0"/>
              </a:rPr>
              <a:t> </a:t>
            </a:r>
            <a:endParaRPr lang="pt-BR" sz="1100" dirty="0">
              <a:effectLst/>
              <a:latin typeface="Palatino Linotype" panose="02040502050505030304" pitchFamily="18" charset="0"/>
              <a:ea typeface="Palatino Linotype" panose="02040502050505030304" pitchFamily="18" charset="0"/>
              <a:cs typeface="Palatino Linotype" panose="02040502050505030304" pitchFamily="18" charset="0"/>
            </a:endParaRPr>
          </a:p>
          <a:p>
            <a:pPr algn="just"/>
            <a:r>
              <a:rPr lang="pt-BR" sz="1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Palatino Linotype" panose="02040502050505030304" pitchFamily="18" charset="0"/>
                <a:cs typeface="Palatino Linotype" panose="02040502050505030304" pitchFamily="18" charset="0"/>
              </a:rPr>
              <a:t> </a:t>
            </a:r>
            <a:endParaRPr lang="pt-BR" sz="1100" dirty="0">
              <a:effectLst/>
              <a:latin typeface="Palatino Linotype" panose="02040502050505030304" pitchFamily="18" charset="0"/>
              <a:ea typeface="Palatino Linotype" panose="02040502050505030304" pitchFamily="18" charset="0"/>
              <a:cs typeface="Palatino Linotype" panose="02040502050505030304" pitchFamily="18" charset="0"/>
            </a:endParaRPr>
          </a:p>
          <a:p>
            <a:r>
              <a:rPr lang="pt-BR" sz="20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Palatino Linotype" panose="02040502050505030304" pitchFamily="18" charset="0"/>
                <a:cs typeface="Palatino Linotype" panose="02040502050505030304" pitchFamily="18" charset="0"/>
              </a:rPr>
              <a:t> </a:t>
            </a:r>
            <a:endParaRPr lang="pt-BR" sz="1100" dirty="0">
              <a:effectLst/>
              <a:latin typeface="Palatino Linotype" panose="02040502050505030304" pitchFamily="18" charset="0"/>
              <a:ea typeface="Palatino Linotype" panose="02040502050505030304" pitchFamily="18" charset="0"/>
              <a:cs typeface="Palatino Linotype" panose="02040502050505030304" pitchFamily="18" charset="0"/>
            </a:endParaRPr>
          </a:p>
          <a:p>
            <a:r>
              <a:rPr lang="pt-BR" sz="20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Palatino Linotype" panose="02040502050505030304" pitchFamily="18" charset="0"/>
                <a:cs typeface="Palatino Linotype" panose="02040502050505030304" pitchFamily="18" charset="0"/>
              </a:rPr>
              <a:t> </a:t>
            </a:r>
            <a:endParaRPr lang="pt-BR" sz="1100" dirty="0">
              <a:effectLst/>
              <a:latin typeface="Palatino Linotype" panose="02040502050505030304" pitchFamily="18" charset="0"/>
              <a:ea typeface="Palatino Linotype" panose="02040502050505030304" pitchFamily="18" charset="0"/>
              <a:cs typeface="Palatino Linotype" panose="02040502050505030304" pitchFamily="18" charset="0"/>
            </a:endParaRPr>
          </a:p>
          <a:p>
            <a:r>
              <a:rPr lang="pt-BR" sz="20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Palatino Linotype" panose="02040502050505030304" pitchFamily="18" charset="0"/>
                <a:cs typeface="Palatino Linotype" panose="02040502050505030304" pitchFamily="18" charset="0"/>
              </a:rPr>
              <a:t> </a:t>
            </a:r>
            <a:endParaRPr lang="pt-BR" sz="1100" dirty="0">
              <a:effectLst/>
              <a:latin typeface="Palatino Linotype" panose="02040502050505030304" pitchFamily="18" charset="0"/>
              <a:ea typeface="Palatino Linotype" panose="02040502050505030304" pitchFamily="18" charset="0"/>
              <a:cs typeface="Palatino Linotype" panose="02040502050505030304" pitchFamily="18" charset="0"/>
            </a:endParaRPr>
          </a:p>
          <a:p>
            <a:r>
              <a:rPr lang="pt-BR" sz="20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Palatino Linotype" panose="02040502050505030304" pitchFamily="18" charset="0"/>
                <a:cs typeface="Palatino Linotype" panose="02040502050505030304" pitchFamily="18" charset="0"/>
              </a:rPr>
              <a:t> </a:t>
            </a:r>
            <a:endParaRPr lang="pt-BR" sz="1100" dirty="0">
              <a:effectLst/>
              <a:latin typeface="Palatino Linotype" panose="02040502050505030304" pitchFamily="18" charset="0"/>
              <a:ea typeface="Palatino Linotype" panose="02040502050505030304" pitchFamily="18" charset="0"/>
              <a:cs typeface="Palatino Linotype" panose="02040502050505030304" pitchFamily="18" charset="0"/>
            </a:endParaRPr>
          </a:p>
        </p:txBody>
      </p:sp>
      <p:sp>
        <p:nvSpPr>
          <p:cNvPr id="13" name="Cai - Intro">
            <a:extLst>
              <a:ext uri="{FF2B5EF4-FFF2-40B4-BE49-F238E27FC236}">
                <a16:creationId xmlns:a16="http://schemas.microsoft.com/office/drawing/2014/main" id="{8351E840-8F1A-E410-F018-8EFE098F06DB}"/>
              </a:ext>
            </a:extLst>
          </p:cNvPr>
          <p:cNvSpPr txBox="1"/>
          <p:nvPr/>
        </p:nvSpPr>
        <p:spPr>
          <a:xfrm>
            <a:off x="16916289" y="20478682"/>
            <a:ext cx="14597741" cy="6719956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pt-BR" sz="44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Palatino Linotype" panose="02040502050505030304" pitchFamily="18" charset="0"/>
                <a:cs typeface="Palatino Linotype" panose="02040502050505030304" pitchFamily="18" charset="0"/>
              </a:rPr>
              <a:t>Conclusão</a:t>
            </a:r>
            <a:endParaRPr lang="pt-BR" sz="4400" dirty="0">
              <a:effectLst/>
              <a:latin typeface="Palatino Linotype" panose="02040502050505030304" pitchFamily="18" charset="0"/>
              <a:ea typeface="Palatino Linotype" panose="02040502050505030304" pitchFamily="18" charset="0"/>
              <a:cs typeface="Palatino Linotype" panose="02040502050505030304" pitchFamily="18" charset="0"/>
            </a:endParaRPr>
          </a:p>
          <a:p>
            <a:r>
              <a:rPr lang="pt-BR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Palatino Linotype" panose="02040502050505030304" pitchFamily="18" charset="0"/>
                <a:cs typeface="Palatino Linotype" panose="02040502050505030304" pitchFamily="18" charset="0"/>
              </a:rPr>
              <a:t> </a:t>
            </a:r>
            <a:endParaRPr lang="pt-BR" sz="4400" dirty="0">
              <a:effectLst/>
              <a:latin typeface="Palatino Linotype" panose="02040502050505030304" pitchFamily="18" charset="0"/>
              <a:ea typeface="Palatino Linotype" panose="02040502050505030304" pitchFamily="18" charset="0"/>
              <a:cs typeface="Palatino Linotype" panose="02040502050505030304" pitchFamily="18" charset="0"/>
            </a:endParaRPr>
          </a:p>
          <a:p>
            <a:pPr algn="just"/>
            <a:r>
              <a:rPr lang="pt-BR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Palatino Linotype" panose="02040502050505030304" pitchFamily="18" charset="0"/>
                <a:cs typeface="Palatino Linotype" panose="02040502050505030304" pitchFamily="18" charset="0"/>
              </a:rPr>
              <a:t>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.</a:t>
            </a:r>
            <a:endParaRPr lang="pt-BR" sz="4400" dirty="0">
              <a:effectLst/>
              <a:latin typeface="Palatino Linotype" panose="02040502050505030304" pitchFamily="18" charset="0"/>
              <a:ea typeface="Palatino Linotype" panose="02040502050505030304" pitchFamily="18" charset="0"/>
              <a:cs typeface="Palatino Linotype" panose="02040502050505030304" pitchFamily="18" charset="0"/>
            </a:endParaRPr>
          </a:p>
          <a:p>
            <a:pPr algn="just"/>
            <a:r>
              <a:rPr lang="pt-BR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Palatino Linotype" panose="02040502050505030304" pitchFamily="18" charset="0"/>
                <a:cs typeface="Palatino Linotype" panose="02040502050505030304" pitchFamily="18" charset="0"/>
              </a:rPr>
              <a:t> </a:t>
            </a:r>
            <a:endParaRPr lang="pt-BR" sz="4400" dirty="0">
              <a:effectLst/>
              <a:latin typeface="Palatino Linotype" panose="02040502050505030304" pitchFamily="18" charset="0"/>
              <a:ea typeface="Palatino Linotype" panose="02040502050505030304" pitchFamily="18" charset="0"/>
              <a:cs typeface="Palatino Linotype" panose="02040502050505030304" pitchFamily="18" charset="0"/>
            </a:endParaRPr>
          </a:p>
          <a:p>
            <a:pPr algn="just"/>
            <a:r>
              <a:rPr lang="pt-BR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Palatino Linotype" panose="02040502050505030304" pitchFamily="18" charset="0"/>
                <a:cs typeface="Palatino Linotype" panose="02040502050505030304" pitchFamily="18" charset="0"/>
              </a:rPr>
              <a:t> </a:t>
            </a:r>
            <a:endParaRPr lang="pt-BR" sz="4400" dirty="0">
              <a:effectLst/>
              <a:latin typeface="Palatino Linotype" panose="02040502050505030304" pitchFamily="18" charset="0"/>
              <a:ea typeface="Palatino Linotype" panose="02040502050505030304" pitchFamily="18" charset="0"/>
              <a:cs typeface="Palatino Linotype" panose="02040502050505030304" pitchFamily="18" charset="0"/>
            </a:endParaRPr>
          </a:p>
          <a:p>
            <a:pPr algn="just"/>
            <a:r>
              <a:rPr lang="pt-BR" sz="1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Palatino Linotype" panose="02040502050505030304" pitchFamily="18" charset="0"/>
                <a:cs typeface="Palatino Linotype" panose="02040502050505030304" pitchFamily="18" charset="0"/>
              </a:rPr>
              <a:t> </a:t>
            </a:r>
            <a:endParaRPr lang="pt-BR" sz="1100" dirty="0">
              <a:effectLst/>
              <a:latin typeface="Palatino Linotype" panose="02040502050505030304" pitchFamily="18" charset="0"/>
              <a:ea typeface="Palatino Linotype" panose="02040502050505030304" pitchFamily="18" charset="0"/>
              <a:cs typeface="Palatino Linotype" panose="02040502050505030304" pitchFamily="18" charset="0"/>
            </a:endParaRPr>
          </a:p>
          <a:p>
            <a:pPr algn="just"/>
            <a:r>
              <a:rPr lang="pt-BR" sz="1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Palatino Linotype" panose="02040502050505030304" pitchFamily="18" charset="0"/>
                <a:cs typeface="Palatino Linotype" panose="02040502050505030304" pitchFamily="18" charset="0"/>
              </a:rPr>
              <a:t> </a:t>
            </a:r>
            <a:endParaRPr lang="pt-BR" sz="1100" dirty="0">
              <a:effectLst/>
              <a:latin typeface="Palatino Linotype" panose="02040502050505030304" pitchFamily="18" charset="0"/>
              <a:ea typeface="Palatino Linotype" panose="02040502050505030304" pitchFamily="18" charset="0"/>
              <a:cs typeface="Palatino Linotype" panose="02040502050505030304" pitchFamily="18" charset="0"/>
            </a:endParaRPr>
          </a:p>
          <a:p>
            <a:pPr algn="just"/>
            <a:r>
              <a:rPr lang="pt-BR" sz="1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Palatino Linotype" panose="02040502050505030304" pitchFamily="18" charset="0"/>
                <a:cs typeface="Palatino Linotype" panose="02040502050505030304" pitchFamily="18" charset="0"/>
              </a:rPr>
              <a:t> </a:t>
            </a:r>
            <a:endParaRPr lang="pt-BR" sz="1100" dirty="0">
              <a:effectLst/>
              <a:latin typeface="Palatino Linotype" panose="02040502050505030304" pitchFamily="18" charset="0"/>
              <a:ea typeface="Palatino Linotype" panose="02040502050505030304" pitchFamily="18" charset="0"/>
              <a:cs typeface="Palatino Linotype" panose="02040502050505030304" pitchFamily="18" charset="0"/>
            </a:endParaRPr>
          </a:p>
          <a:p>
            <a:pPr algn="just"/>
            <a:r>
              <a:rPr lang="pt-BR" sz="1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Palatino Linotype" panose="02040502050505030304" pitchFamily="18" charset="0"/>
                <a:cs typeface="Palatino Linotype" panose="02040502050505030304" pitchFamily="18" charset="0"/>
              </a:rPr>
              <a:t> </a:t>
            </a:r>
            <a:endParaRPr lang="pt-BR" sz="1100" dirty="0">
              <a:effectLst/>
              <a:latin typeface="Palatino Linotype" panose="02040502050505030304" pitchFamily="18" charset="0"/>
              <a:ea typeface="Palatino Linotype" panose="02040502050505030304" pitchFamily="18" charset="0"/>
              <a:cs typeface="Palatino Linotype" panose="02040502050505030304" pitchFamily="18" charset="0"/>
            </a:endParaRPr>
          </a:p>
          <a:p>
            <a:pPr algn="just"/>
            <a:r>
              <a:rPr lang="pt-BR" sz="1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Palatino Linotype" panose="02040502050505030304" pitchFamily="18" charset="0"/>
                <a:cs typeface="Palatino Linotype" panose="02040502050505030304" pitchFamily="18" charset="0"/>
              </a:rPr>
              <a:t> </a:t>
            </a:r>
            <a:endParaRPr lang="pt-BR" sz="1100" dirty="0">
              <a:effectLst/>
              <a:latin typeface="Palatino Linotype" panose="02040502050505030304" pitchFamily="18" charset="0"/>
              <a:ea typeface="Palatino Linotype" panose="02040502050505030304" pitchFamily="18" charset="0"/>
              <a:cs typeface="Palatino Linotype" panose="02040502050505030304" pitchFamily="18" charset="0"/>
            </a:endParaRPr>
          </a:p>
          <a:p>
            <a:pPr algn="just"/>
            <a:r>
              <a:rPr lang="pt-BR" sz="1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Palatino Linotype" panose="02040502050505030304" pitchFamily="18" charset="0"/>
                <a:cs typeface="Palatino Linotype" panose="02040502050505030304" pitchFamily="18" charset="0"/>
              </a:rPr>
              <a:t> </a:t>
            </a:r>
            <a:endParaRPr lang="pt-BR" sz="1100" dirty="0">
              <a:effectLst/>
              <a:latin typeface="Palatino Linotype" panose="02040502050505030304" pitchFamily="18" charset="0"/>
              <a:ea typeface="Palatino Linotype" panose="02040502050505030304" pitchFamily="18" charset="0"/>
              <a:cs typeface="Palatino Linotype" panose="02040502050505030304" pitchFamily="18" charset="0"/>
            </a:endParaRPr>
          </a:p>
          <a:p>
            <a:r>
              <a:rPr lang="pt-BR" sz="20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Palatino Linotype" panose="02040502050505030304" pitchFamily="18" charset="0"/>
                <a:cs typeface="Palatino Linotype" panose="02040502050505030304" pitchFamily="18" charset="0"/>
              </a:rPr>
              <a:t> </a:t>
            </a:r>
            <a:endParaRPr lang="pt-BR" sz="1100" dirty="0">
              <a:effectLst/>
              <a:latin typeface="Palatino Linotype" panose="02040502050505030304" pitchFamily="18" charset="0"/>
              <a:ea typeface="Palatino Linotype" panose="02040502050505030304" pitchFamily="18" charset="0"/>
              <a:cs typeface="Palatino Linotype" panose="02040502050505030304" pitchFamily="18" charset="0"/>
            </a:endParaRPr>
          </a:p>
          <a:p>
            <a:r>
              <a:rPr lang="pt-BR" sz="20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Palatino Linotype" panose="02040502050505030304" pitchFamily="18" charset="0"/>
                <a:cs typeface="Palatino Linotype" panose="02040502050505030304" pitchFamily="18" charset="0"/>
              </a:rPr>
              <a:t> </a:t>
            </a:r>
            <a:endParaRPr lang="pt-BR" sz="1100" dirty="0">
              <a:effectLst/>
              <a:latin typeface="Palatino Linotype" panose="02040502050505030304" pitchFamily="18" charset="0"/>
              <a:ea typeface="Palatino Linotype" panose="02040502050505030304" pitchFamily="18" charset="0"/>
              <a:cs typeface="Palatino Linotype" panose="02040502050505030304" pitchFamily="18" charset="0"/>
            </a:endParaRPr>
          </a:p>
          <a:p>
            <a:r>
              <a:rPr lang="pt-BR" sz="20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Palatino Linotype" panose="02040502050505030304" pitchFamily="18" charset="0"/>
                <a:cs typeface="Palatino Linotype" panose="02040502050505030304" pitchFamily="18" charset="0"/>
              </a:rPr>
              <a:t> </a:t>
            </a:r>
            <a:endParaRPr lang="pt-BR" sz="1100" dirty="0">
              <a:effectLst/>
              <a:latin typeface="Palatino Linotype" panose="02040502050505030304" pitchFamily="18" charset="0"/>
              <a:ea typeface="Palatino Linotype" panose="02040502050505030304" pitchFamily="18" charset="0"/>
              <a:cs typeface="Palatino Linotype" panose="02040502050505030304" pitchFamily="18" charset="0"/>
            </a:endParaRPr>
          </a:p>
          <a:p>
            <a:r>
              <a:rPr lang="pt-BR" sz="20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Palatino Linotype" panose="02040502050505030304" pitchFamily="18" charset="0"/>
                <a:cs typeface="Palatino Linotype" panose="02040502050505030304" pitchFamily="18" charset="0"/>
              </a:rPr>
              <a:t> </a:t>
            </a:r>
            <a:endParaRPr lang="pt-BR" sz="1100" dirty="0">
              <a:effectLst/>
              <a:latin typeface="Palatino Linotype" panose="02040502050505030304" pitchFamily="18" charset="0"/>
              <a:ea typeface="Palatino Linotype" panose="02040502050505030304" pitchFamily="18" charset="0"/>
              <a:cs typeface="Palatino Linotype" panose="02040502050505030304" pitchFamily="18" charset="0"/>
            </a:endParaRPr>
          </a:p>
        </p:txBody>
      </p:sp>
      <p:sp>
        <p:nvSpPr>
          <p:cNvPr id="14" name="Cai - Intro">
            <a:extLst>
              <a:ext uri="{FF2B5EF4-FFF2-40B4-BE49-F238E27FC236}">
                <a16:creationId xmlns:a16="http://schemas.microsoft.com/office/drawing/2014/main" id="{7C323A40-9F87-01CD-96EA-4E595E74FEEC}"/>
              </a:ext>
            </a:extLst>
          </p:cNvPr>
          <p:cNvSpPr txBox="1"/>
          <p:nvPr/>
        </p:nvSpPr>
        <p:spPr>
          <a:xfrm>
            <a:off x="16916288" y="29383195"/>
            <a:ext cx="14597741" cy="6213091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pt-BR" sz="44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Palatino Linotype" panose="02040502050505030304" pitchFamily="18" charset="0"/>
                <a:cs typeface="Palatino Linotype" panose="02040502050505030304" pitchFamily="18" charset="0"/>
              </a:rPr>
              <a:t>Referências</a:t>
            </a:r>
            <a:endParaRPr lang="pt-BR" sz="4400" dirty="0">
              <a:effectLst/>
              <a:latin typeface="Palatino Linotype" panose="02040502050505030304" pitchFamily="18" charset="0"/>
              <a:ea typeface="Palatino Linotype" panose="02040502050505030304" pitchFamily="18" charset="0"/>
              <a:cs typeface="Palatino Linotype" panose="02040502050505030304" pitchFamily="18" charset="0"/>
            </a:endParaRPr>
          </a:p>
          <a:p>
            <a:r>
              <a:rPr lang="pt-BR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Palatino Linotype" panose="02040502050505030304" pitchFamily="18" charset="0"/>
                <a:cs typeface="Palatino Linotype" panose="02040502050505030304" pitchFamily="18" charset="0"/>
              </a:rPr>
              <a:t> </a:t>
            </a:r>
            <a:endParaRPr lang="pt-BR" sz="4400" dirty="0">
              <a:effectLst/>
              <a:latin typeface="Palatino Linotype" panose="02040502050505030304" pitchFamily="18" charset="0"/>
              <a:ea typeface="Palatino Linotype" panose="02040502050505030304" pitchFamily="18" charset="0"/>
              <a:cs typeface="Palatino Linotype" panose="02040502050505030304" pitchFamily="18" charset="0"/>
            </a:endParaRPr>
          </a:p>
          <a:p>
            <a:pPr algn="just"/>
            <a:r>
              <a:rPr lang="pt-BR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Palatino Linotype" panose="02040502050505030304" pitchFamily="18" charset="0"/>
                <a:cs typeface="Palatino Linotype" panose="02040502050505030304" pitchFamily="18" charset="0"/>
              </a:rPr>
              <a:t> </a:t>
            </a:r>
            <a:endParaRPr lang="pt-BR" sz="4400" dirty="0">
              <a:effectLst/>
              <a:latin typeface="Palatino Linotype" panose="02040502050505030304" pitchFamily="18" charset="0"/>
              <a:ea typeface="Palatino Linotype" panose="02040502050505030304" pitchFamily="18" charset="0"/>
              <a:cs typeface="Palatino Linotype" panose="02040502050505030304" pitchFamily="18" charset="0"/>
            </a:endParaRPr>
          </a:p>
          <a:p>
            <a:pPr algn="just"/>
            <a:r>
              <a:rPr lang="pt-BR" sz="1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Palatino Linotype" panose="02040502050505030304" pitchFamily="18" charset="0"/>
                <a:cs typeface="Palatino Linotype" panose="02040502050505030304" pitchFamily="18" charset="0"/>
              </a:rPr>
              <a:t> </a:t>
            </a:r>
            <a:endParaRPr lang="pt-BR" sz="1100" dirty="0">
              <a:effectLst/>
              <a:latin typeface="Palatino Linotype" panose="02040502050505030304" pitchFamily="18" charset="0"/>
              <a:ea typeface="Palatino Linotype" panose="02040502050505030304" pitchFamily="18" charset="0"/>
              <a:cs typeface="Palatino Linotype" panose="02040502050505030304" pitchFamily="18" charset="0"/>
            </a:endParaRPr>
          </a:p>
          <a:p>
            <a:pPr algn="just"/>
            <a:r>
              <a:rPr lang="pt-BR" sz="1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Palatino Linotype" panose="02040502050505030304" pitchFamily="18" charset="0"/>
                <a:cs typeface="Palatino Linotype" panose="02040502050505030304" pitchFamily="18" charset="0"/>
              </a:rPr>
              <a:t> </a:t>
            </a:r>
            <a:endParaRPr lang="pt-BR" sz="1100" dirty="0">
              <a:effectLst/>
              <a:latin typeface="Palatino Linotype" panose="02040502050505030304" pitchFamily="18" charset="0"/>
              <a:ea typeface="Palatino Linotype" panose="02040502050505030304" pitchFamily="18" charset="0"/>
              <a:cs typeface="Palatino Linotype" panose="02040502050505030304" pitchFamily="18" charset="0"/>
            </a:endParaRPr>
          </a:p>
          <a:p>
            <a:pPr algn="just"/>
            <a:r>
              <a:rPr lang="pt-BR" sz="1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Palatino Linotype" panose="02040502050505030304" pitchFamily="18" charset="0"/>
                <a:cs typeface="Palatino Linotype" panose="02040502050505030304" pitchFamily="18" charset="0"/>
              </a:rPr>
              <a:t> </a:t>
            </a:r>
            <a:endParaRPr lang="pt-BR" sz="1100" dirty="0">
              <a:effectLst/>
              <a:latin typeface="Palatino Linotype" panose="02040502050505030304" pitchFamily="18" charset="0"/>
              <a:ea typeface="Palatino Linotype" panose="02040502050505030304" pitchFamily="18" charset="0"/>
              <a:cs typeface="Palatino Linotype" panose="02040502050505030304" pitchFamily="18" charset="0"/>
            </a:endParaRPr>
          </a:p>
          <a:p>
            <a:pPr algn="just"/>
            <a:r>
              <a:rPr lang="pt-BR" sz="1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Palatino Linotype" panose="02040502050505030304" pitchFamily="18" charset="0"/>
                <a:cs typeface="Palatino Linotype" panose="02040502050505030304" pitchFamily="18" charset="0"/>
              </a:rPr>
              <a:t> </a:t>
            </a:r>
            <a:endParaRPr lang="pt-BR" sz="1100" dirty="0">
              <a:effectLst/>
              <a:latin typeface="Palatino Linotype" panose="02040502050505030304" pitchFamily="18" charset="0"/>
              <a:ea typeface="Palatino Linotype" panose="02040502050505030304" pitchFamily="18" charset="0"/>
              <a:cs typeface="Palatino Linotype" panose="02040502050505030304" pitchFamily="18" charset="0"/>
            </a:endParaRPr>
          </a:p>
          <a:p>
            <a:pPr algn="just"/>
            <a:r>
              <a:rPr lang="pt-BR" sz="1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Palatino Linotype" panose="02040502050505030304" pitchFamily="18" charset="0"/>
                <a:cs typeface="Palatino Linotype" panose="02040502050505030304" pitchFamily="18" charset="0"/>
              </a:rPr>
              <a:t> </a:t>
            </a:r>
            <a:endParaRPr lang="pt-BR" sz="1100" dirty="0">
              <a:effectLst/>
              <a:latin typeface="Palatino Linotype" panose="02040502050505030304" pitchFamily="18" charset="0"/>
              <a:ea typeface="Palatino Linotype" panose="02040502050505030304" pitchFamily="18" charset="0"/>
              <a:cs typeface="Palatino Linotype" panose="02040502050505030304" pitchFamily="18" charset="0"/>
            </a:endParaRPr>
          </a:p>
          <a:p>
            <a:pPr algn="just"/>
            <a:r>
              <a:rPr lang="pt-BR" sz="1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Palatino Linotype" panose="02040502050505030304" pitchFamily="18" charset="0"/>
                <a:cs typeface="Palatino Linotype" panose="02040502050505030304" pitchFamily="18" charset="0"/>
              </a:rPr>
              <a:t> </a:t>
            </a:r>
            <a:endParaRPr lang="pt-BR" sz="1100" dirty="0">
              <a:effectLst/>
              <a:latin typeface="Palatino Linotype" panose="02040502050505030304" pitchFamily="18" charset="0"/>
              <a:ea typeface="Palatino Linotype" panose="02040502050505030304" pitchFamily="18" charset="0"/>
              <a:cs typeface="Palatino Linotype" panose="02040502050505030304" pitchFamily="18" charset="0"/>
            </a:endParaRPr>
          </a:p>
          <a:p>
            <a:r>
              <a:rPr lang="pt-BR" sz="20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Palatino Linotype" panose="02040502050505030304" pitchFamily="18" charset="0"/>
                <a:cs typeface="Palatino Linotype" panose="02040502050505030304" pitchFamily="18" charset="0"/>
              </a:rPr>
              <a:t> </a:t>
            </a:r>
            <a:endParaRPr lang="pt-BR" sz="1100" dirty="0">
              <a:effectLst/>
              <a:latin typeface="Palatino Linotype" panose="02040502050505030304" pitchFamily="18" charset="0"/>
              <a:ea typeface="Palatino Linotype" panose="02040502050505030304" pitchFamily="18" charset="0"/>
              <a:cs typeface="Palatino Linotype" panose="02040502050505030304" pitchFamily="18" charset="0"/>
            </a:endParaRPr>
          </a:p>
          <a:p>
            <a:r>
              <a:rPr lang="pt-BR" sz="20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Palatino Linotype" panose="02040502050505030304" pitchFamily="18" charset="0"/>
                <a:cs typeface="Palatino Linotype" panose="02040502050505030304" pitchFamily="18" charset="0"/>
              </a:rPr>
              <a:t> </a:t>
            </a:r>
            <a:endParaRPr lang="pt-BR" sz="1100" dirty="0">
              <a:effectLst/>
              <a:latin typeface="Palatino Linotype" panose="02040502050505030304" pitchFamily="18" charset="0"/>
              <a:ea typeface="Palatino Linotype" panose="02040502050505030304" pitchFamily="18" charset="0"/>
              <a:cs typeface="Palatino Linotype" panose="02040502050505030304" pitchFamily="18" charset="0"/>
            </a:endParaRPr>
          </a:p>
          <a:p>
            <a:r>
              <a:rPr lang="pt-BR" sz="20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Palatino Linotype" panose="02040502050505030304" pitchFamily="18" charset="0"/>
                <a:cs typeface="Palatino Linotype" panose="02040502050505030304" pitchFamily="18" charset="0"/>
              </a:rPr>
              <a:t> </a:t>
            </a:r>
            <a:endParaRPr lang="pt-BR" sz="1100" dirty="0">
              <a:effectLst/>
              <a:latin typeface="Palatino Linotype" panose="02040502050505030304" pitchFamily="18" charset="0"/>
              <a:ea typeface="Palatino Linotype" panose="02040502050505030304" pitchFamily="18" charset="0"/>
              <a:cs typeface="Palatino Linotype" panose="02040502050505030304" pitchFamily="18" charset="0"/>
            </a:endParaRPr>
          </a:p>
          <a:p>
            <a:r>
              <a:rPr lang="pt-BR" sz="20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Palatino Linotype" panose="02040502050505030304" pitchFamily="18" charset="0"/>
                <a:cs typeface="Palatino Linotype" panose="02040502050505030304" pitchFamily="18" charset="0"/>
              </a:rPr>
              <a:t> </a:t>
            </a:r>
            <a:endParaRPr lang="pt-BR" sz="1100" dirty="0">
              <a:effectLst/>
              <a:latin typeface="Palatino Linotype" panose="02040502050505030304" pitchFamily="18" charset="0"/>
              <a:ea typeface="Palatino Linotype" panose="02040502050505030304" pitchFamily="18" charset="0"/>
              <a:cs typeface="Palatino Linotype" panose="02040502050505030304" pitchFamily="18" charset="0"/>
            </a:endParaRPr>
          </a:p>
        </p:txBody>
      </p:sp>
      <p:sp>
        <p:nvSpPr>
          <p:cNvPr id="15" name="Cai - Intro">
            <a:extLst>
              <a:ext uri="{FF2B5EF4-FFF2-40B4-BE49-F238E27FC236}">
                <a16:creationId xmlns:a16="http://schemas.microsoft.com/office/drawing/2014/main" id="{86AE05B6-F9A3-579D-7182-E70ED13C3F97}"/>
              </a:ext>
            </a:extLst>
          </p:cNvPr>
          <p:cNvSpPr txBox="1"/>
          <p:nvPr/>
        </p:nvSpPr>
        <p:spPr>
          <a:xfrm>
            <a:off x="885257" y="11012874"/>
            <a:ext cx="14597741" cy="6719956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pt-BR" sz="44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Palatino Linotype" panose="02040502050505030304" pitchFamily="18" charset="0"/>
                <a:cs typeface="Palatino Linotype" panose="02040502050505030304" pitchFamily="18" charset="0"/>
              </a:rPr>
              <a:t>Introdução</a:t>
            </a:r>
            <a:endParaRPr lang="pt-BR" sz="4400" dirty="0">
              <a:effectLst/>
              <a:latin typeface="Palatino Linotype" panose="02040502050505030304" pitchFamily="18" charset="0"/>
              <a:ea typeface="Palatino Linotype" panose="02040502050505030304" pitchFamily="18" charset="0"/>
              <a:cs typeface="Palatino Linotype" panose="02040502050505030304" pitchFamily="18" charset="0"/>
            </a:endParaRPr>
          </a:p>
          <a:p>
            <a:r>
              <a:rPr lang="pt-BR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Palatino Linotype" panose="02040502050505030304" pitchFamily="18" charset="0"/>
                <a:cs typeface="Palatino Linotype" panose="02040502050505030304" pitchFamily="18" charset="0"/>
              </a:rPr>
              <a:t> </a:t>
            </a:r>
            <a:endParaRPr lang="pt-BR" sz="4400" dirty="0">
              <a:effectLst/>
              <a:latin typeface="Palatino Linotype" panose="02040502050505030304" pitchFamily="18" charset="0"/>
              <a:ea typeface="Palatino Linotype" panose="02040502050505030304" pitchFamily="18" charset="0"/>
              <a:cs typeface="Palatino Linotype" panose="02040502050505030304" pitchFamily="18" charset="0"/>
            </a:endParaRPr>
          </a:p>
          <a:p>
            <a:pPr algn="just"/>
            <a:r>
              <a:rPr lang="pt-BR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Palatino Linotype" panose="02040502050505030304" pitchFamily="18" charset="0"/>
                <a:cs typeface="Palatino Linotype" panose="02040502050505030304" pitchFamily="18" charset="0"/>
              </a:rPr>
              <a:t>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Texto.</a:t>
            </a:r>
            <a:endParaRPr lang="pt-BR" sz="4400" dirty="0">
              <a:effectLst/>
              <a:latin typeface="Palatino Linotype" panose="02040502050505030304" pitchFamily="18" charset="0"/>
              <a:ea typeface="Palatino Linotype" panose="02040502050505030304" pitchFamily="18" charset="0"/>
              <a:cs typeface="Palatino Linotype" panose="02040502050505030304" pitchFamily="18" charset="0"/>
            </a:endParaRPr>
          </a:p>
          <a:p>
            <a:pPr algn="just"/>
            <a:r>
              <a:rPr lang="pt-BR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Palatino Linotype" panose="02040502050505030304" pitchFamily="18" charset="0"/>
                <a:cs typeface="Palatino Linotype" panose="02040502050505030304" pitchFamily="18" charset="0"/>
              </a:rPr>
              <a:t> </a:t>
            </a:r>
            <a:endParaRPr lang="pt-BR" sz="4400" dirty="0">
              <a:effectLst/>
              <a:latin typeface="Palatino Linotype" panose="02040502050505030304" pitchFamily="18" charset="0"/>
              <a:ea typeface="Palatino Linotype" panose="02040502050505030304" pitchFamily="18" charset="0"/>
              <a:cs typeface="Palatino Linotype" panose="02040502050505030304" pitchFamily="18" charset="0"/>
            </a:endParaRPr>
          </a:p>
          <a:p>
            <a:pPr algn="just"/>
            <a:r>
              <a:rPr lang="pt-BR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Palatino Linotype" panose="02040502050505030304" pitchFamily="18" charset="0"/>
                <a:cs typeface="Palatino Linotype" panose="02040502050505030304" pitchFamily="18" charset="0"/>
              </a:rPr>
              <a:t> </a:t>
            </a:r>
            <a:endParaRPr lang="pt-BR" sz="4400" dirty="0">
              <a:effectLst/>
              <a:latin typeface="Palatino Linotype" panose="02040502050505030304" pitchFamily="18" charset="0"/>
              <a:ea typeface="Palatino Linotype" panose="02040502050505030304" pitchFamily="18" charset="0"/>
              <a:cs typeface="Palatino Linotype" panose="02040502050505030304" pitchFamily="18" charset="0"/>
            </a:endParaRPr>
          </a:p>
          <a:p>
            <a:pPr algn="just"/>
            <a:r>
              <a:rPr lang="pt-BR" sz="1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Palatino Linotype" panose="02040502050505030304" pitchFamily="18" charset="0"/>
                <a:cs typeface="Palatino Linotype" panose="02040502050505030304" pitchFamily="18" charset="0"/>
              </a:rPr>
              <a:t> </a:t>
            </a:r>
            <a:endParaRPr lang="pt-BR" sz="1100" dirty="0">
              <a:effectLst/>
              <a:latin typeface="Palatino Linotype" panose="02040502050505030304" pitchFamily="18" charset="0"/>
              <a:ea typeface="Palatino Linotype" panose="02040502050505030304" pitchFamily="18" charset="0"/>
              <a:cs typeface="Palatino Linotype" panose="02040502050505030304" pitchFamily="18" charset="0"/>
            </a:endParaRPr>
          </a:p>
          <a:p>
            <a:pPr algn="just"/>
            <a:r>
              <a:rPr lang="pt-BR" sz="1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Palatino Linotype" panose="02040502050505030304" pitchFamily="18" charset="0"/>
                <a:cs typeface="Palatino Linotype" panose="02040502050505030304" pitchFamily="18" charset="0"/>
              </a:rPr>
              <a:t> </a:t>
            </a:r>
            <a:endParaRPr lang="pt-BR" sz="1100" dirty="0">
              <a:effectLst/>
              <a:latin typeface="Palatino Linotype" panose="02040502050505030304" pitchFamily="18" charset="0"/>
              <a:ea typeface="Palatino Linotype" panose="02040502050505030304" pitchFamily="18" charset="0"/>
              <a:cs typeface="Palatino Linotype" panose="02040502050505030304" pitchFamily="18" charset="0"/>
            </a:endParaRPr>
          </a:p>
          <a:p>
            <a:pPr algn="just"/>
            <a:r>
              <a:rPr lang="pt-BR" sz="1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Palatino Linotype" panose="02040502050505030304" pitchFamily="18" charset="0"/>
                <a:cs typeface="Palatino Linotype" panose="02040502050505030304" pitchFamily="18" charset="0"/>
              </a:rPr>
              <a:t> </a:t>
            </a:r>
            <a:endParaRPr lang="pt-BR" sz="1100" dirty="0">
              <a:effectLst/>
              <a:latin typeface="Palatino Linotype" panose="02040502050505030304" pitchFamily="18" charset="0"/>
              <a:ea typeface="Palatino Linotype" panose="02040502050505030304" pitchFamily="18" charset="0"/>
              <a:cs typeface="Palatino Linotype" panose="02040502050505030304" pitchFamily="18" charset="0"/>
            </a:endParaRPr>
          </a:p>
          <a:p>
            <a:pPr algn="just"/>
            <a:r>
              <a:rPr lang="pt-BR" sz="1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Palatino Linotype" panose="02040502050505030304" pitchFamily="18" charset="0"/>
                <a:cs typeface="Palatino Linotype" panose="02040502050505030304" pitchFamily="18" charset="0"/>
              </a:rPr>
              <a:t> </a:t>
            </a:r>
            <a:endParaRPr lang="pt-BR" sz="1100" dirty="0">
              <a:effectLst/>
              <a:latin typeface="Palatino Linotype" panose="02040502050505030304" pitchFamily="18" charset="0"/>
              <a:ea typeface="Palatino Linotype" panose="02040502050505030304" pitchFamily="18" charset="0"/>
              <a:cs typeface="Palatino Linotype" panose="02040502050505030304" pitchFamily="18" charset="0"/>
            </a:endParaRPr>
          </a:p>
          <a:p>
            <a:pPr algn="just"/>
            <a:r>
              <a:rPr lang="pt-BR" sz="1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Palatino Linotype" panose="02040502050505030304" pitchFamily="18" charset="0"/>
                <a:cs typeface="Palatino Linotype" panose="02040502050505030304" pitchFamily="18" charset="0"/>
              </a:rPr>
              <a:t> </a:t>
            </a:r>
            <a:endParaRPr lang="pt-BR" sz="1100" dirty="0">
              <a:effectLst/>
              <a:latin typeface="Palatino Linotype" panose="02040502050505030304" pitchFamily="18" charset="0"/>
              <a:ea typeface="Palatino Linotype" panose="02040502050505030304" pitchFamily="18" charset="0"/>
              <a:cs typeface="Palatino Linotype" panose="02040502050505030304" pitchFamily="18" charset="0"/>
            </a:endParaRPr>
          </a:p>
          <a:p>
            <a:pPr algn="just"/>
            <a:r>
              <a:rPr lang="pt-BR" sz="1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Palatino Linotype" panose="02040502050505030304" pitchFamily="18" charset="0"/>
                <a:cs typeface="Palatino Linotype" panose="02040502050505030304" pitchFamily="18" charset="0"/>
              </a:rPr>
              <a:t> </a:t>
            </a:r>
            <a:endParaRPr lang="pt-BR" sz="1100" dirty="0">
              <a:effectLst/>
              <a:latin typeface="Palatino Linotype" panose="02040502050505030304" pitchFamily="18" charset="0"/>
              <a:ea typeface="Palatino Linotype" panose="02040502050505030304" pitchFamily="18" charset="0"/>
              <a:cs typeface="Palatino Linotype" panose="02040502050505030304" pitchFamily="18" charset="0"/>
            </a:endParaRPr>
          </a:p>
          <a:p>
            <a:r>
              <a:rPr lang="pt-BR" sz="20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Palatino Linotype" panose="02040502050505030304" pitchFamily="18" charset="0"/>
                <a:cs typeface="Palatino Linotype" panose="02040502050505030304" pitchFamily="18" charset="0"/>
              </a:rPr>
              <a:t> </a:t>
            </a:r>
            <a:endParaRPr lang="pt-BR" sz="1100" dirty="0">
              <a:effectLst/>
              <a:latin typeface="Palatino Linotype" panose="02040502050505030304" pitchFamily="18" charset="0"/>
              <a:ea typeface="Palatino Linotype" panose="02040502050505030304" pitchFamily="18" charset="0"/>
              <a:cs typeface="Palatino Linotype" panose="02040502050505030304" pitchFamily="18" charset="0"/>
            </a:endParaRPr>
          </a:p>
          <a:p>
            <a:r>
              <a:rPr lang="pt-BR" sz="20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Palatino Linotype" panose="02040502050505030304" pitchFamily="18" charset="0"/>
                <a:cs typeface="Palatino Linotype" panose="02040502050505030304" pitchFamily="18" charset="0"/>
              </a:rPr>
              <a:t> </a:t>
            </a:r>
            <a:endParaRPr lang="pt-BR" sz="1100" dirty="0">
              <a:effectLst/>
              <a:latin typeface="Palatino Linotype" panose="02040502050505030304" pitchFamily="18" charset="0"/>
              <a:ea typeface="Palatino Linotype" panose="02040502050505030304" pitchFamily="18" charset="0"/>
              <a:cs typeface="Palatino Linotype" panose="02040502050505030304" pitchFamily="18" charset="0"/>
            </a:endParaRPr>
          </a:p>
          <a:p>
            <a:r>
              <a:rPr lang="pt-BR" sz="20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Palatino Linotype" panose="02040502050505030304" pitchFamily="18" charset="0"/>
                <a:cs typeface="Palatino Linotype" panose="02040502050505030304" pitchFamily="18" charset="0"/>
              </a:rPr>
              <a:t> </a:t>
            </a:r>
            <a:endParaRPr lang="pt-BR" sz="1100" dirty="0">
              <a:effectLst/>
              <a:latin typeface="Palatino Linotype" panose="02040502050505030304" pitchFamily="18" charset="0"/>
              <a:ea typeface="Palatino Linotype" panose="02040502050505030304" pitchFamily="18" charset="0"/>
              <a:cs typeface="Palatino Linotype" panose="02040502050505030304" pitchFamily="18" charset="0"/>
            </a:endParaRPr>
          </a:p>
          <a:p>
            <a:r>
              <a:rPr lang="pt-BR" sz="20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Palatino Linotype" panose="02040502050505030304" pitchFamily="18" charset="0"/>
                <a:cs typeface="Palatino Linotype" panose="02040502050505030304" pitchFamily="18" charset="0"/>
              </a:rPr>
              <a:t> </a:t>
            </a:r>
            <a:endParaRPr lang="pt-BR" sz="1100" dirty="0">
              <a:effectLst/>
              <a:latin typeface="Palatino Linotype" panose="02040502050505030304" pitchFamily="18" charset="0"/>
              <a:ea typeface="Palatino Linotype" panose="02040502050505030304" pitchFamily="18" charset="0"/>
              <a:cs typeface="Palatino Linotype" panose="02040502050505030304" pitchFamily="18" charset="0"/>
            </a:endParaRPr>
          </a:p>
        </p:txBody>
      </p:sp>
      <p:sp>
        <p:nvSpPr>
          <p:cNvPr id="16" name="Cai - Intro">
            <a:extLst>
              <a:ext uri="{FF2B5EF4-FFF2-40B4-BE49-F238E27FC236}">
                <a16:creationId xmlns:a16="http://schemas.microsoft.com/office/drawing/2014/main" id="{8A5395BF-7032-AB91-47AF-E8868F5BB403}"/>
              </a:ext>
            </a:extLst>
          </p:cNvPr>
          <p:cNvSpPr txBox="1"/>
          <p:nvPr/>
        </p:nvSpPr>
        <p:spPr>
          <a:xfrm>
            <a:off x="16916287" y="34936918"/>
            <a:ext cx="14597741" cy="6213091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pt-BR" sz="44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Palatino Linotype" panose="02040502050505030304" pitchFamily="18" charset="0"/>
                <a:cs typeface="Palatino Linotype" panose="02040502050505030304" pitchFamily="18" charset="0"/>
              </a:rPr>
              <a:t>Agradecimentos</a:t>
            </a:r>
            <a:endParaRPr lang="pt-BR" sz="4400" dirty="0">
              <a:effectLst/>
              <a:latin typeface="Palatino Linotype" panose="02040502050505030304" pitchFamily="18" charset="0"/>
              <a:ea typeface="Palatino Linotype" panose="02040502050505030304" pitchFamily="18" charset="0"/>
              <a:cs typeface="Palatino Linotype" panose="02040502050505030304" pitchFamily="18" charset="0"/>
            </a:endParaRPr>
          </a:p>
          <a:p>
            <a:r>
              <a:rPr lang="pt-BR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Palatino Linotype" panose="02040502050505030304" pitchFamily="18" charset="0"/>
                <a:cs typeface="Palatino Linotype" panose="02040502050505030304" pitchFamily="18" charset="0"/>
              </a:rPr>
              <a:t> </a:t>
            </a:r>
            <a:endParaRPr lang="pt-BR" sz="4400" dirty="0">
              <a:effectLst/>
              <a:latin typeface="Palatino Linotype" panose="02040502050505030304" pitchFamily="18" charset="0"/>
              <a:ea typeface="Palatino Linotype" panose="02040502050505030304" pitchFamily="18" charset="0"/>
              <a:cs typeface="Palatino Linotype" panose="02040502050505030304" pitchFamily="18" charset="0"/>
            </a:endParaRPr>
          </a:p>
          <a:p>
            <a:pPr algn="just"/>
            <a:r>
              <a:rPr lang="pt-BR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Palatino Linotype" panose="02040502050505030304" pitchFamily="18" charset="0"/>
                <a:cs typeface="Palatino Linotype" panose="02040502050505030304" pitchFamily="18" charset="0"/>
              </a:rPr>
              <a:t> </a:t>
            </a:r>
            <a:endParaRPr lang="pt-BR" sz="4400" dirty="0">
              <a:effectLst/>
              <a:latin typeface="Palatino Linotype" panose="02040502050505030304" pitchFamily="18" charset="0"/>
              <a:ea typeface="Palatino Linotype" panose="02040502050505030304" pitchFamily="18" charset="0"/>
              <a:cs typeface="Palatino Linotype" panose="02040502050505030304" pitchFamily="18" charset="0"/>
            </a:endParaRPr>
          </a:p>
          <a:p>
            <a:pPr algn="just"/>
            <a:r>
              <a:rPr lang="pt-BR" sz="1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Palatino Linotype" panose="02040502050505030304" pitchFamily="18" charset="0"/>
                <a:cs typeface="Palatino Linotype" panose="02040502050505030304" pitchFamily="18" charset="0"/>
              </a:rPr>
              <a:t> </a:t>
            </a:r>
            <a:endParaRPr lang="pt-BR" sz="1100" dirty="0">
              <a:effectLst/>
              <a:latin typeface="Palatino Linotype" panose="02040502050505030304" pitchFamily="18" charset="0"/>
              <a:ea typeface="Palatino Linotype" panose="02040502050505030304" pitchFamily="18" charset="0"/>
              <a:cs typeface="Palatino Linotype" panose="02040502050505030304" pitchFamily="18" charset="0"/>
            </a:endParaRPr>
          </a:p>
          <a:p>
            <a:pPr algn="just"/>
            <a:r>
              <a:rPr lang="pt-BR" sz="1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Palatino Linotype" panose="02040502050505030304" pitchFamily="18" charset="0"/>
                <a:cs typeface="Palatino Linotype" panose="02040502050505030304" pitchFamily="18" charset="0"/>
              </a:rPr>
              <a:t> </a:t>
            </a:r>
            <a:endParaRPr lang="pt-BR" sz="1100" dirty="0">
              <a:effectLst/>
              <a:latin typeface="Palatino Linotype" panose="02040502050505030304" pitchFamily="18" charset="0"/>
              <a:ea typeface="Palatino Linotype" panose="02040502050505030304" pitchFamily="18" charset="0"/>
              <a:cs typeface="Palatino Linotype" panose="02040502050505030304" pitchFamily="18" charset="0"/>
            </a:endParaRPr>
          </a:p>
          <a:p>
            <a:pPr algn="just"/>
            <a:r>
              <a:rPr lang="pt-BR" sz="1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Palatino Linotype" panose="02040502050505030304" pitchFamily="18" charset="0"/>
                <a:cs typeface="Palatino Linotype" panose="02040502050505030304" pitchFamily="18" charset="0"/>
              </a:rPr>
              <a:t> </a:t>
            </a:r>
            <a:endParaRPr lang="pt-BR" sz="1100" dirty="0">
              <a:effectLst/>
              <a:latin typeface="Palatino Linotype" panose="02040502050505030304" pitchFamily="18" charset="0"/>
              <a:ea typeface="Palatino Linotype" panose="02040502050505030304" pitchFamily="18" charset="0"/>
              <a:cs typeface="Palatino Linotype" panose="02040502050505030304" pitchFamily="18" charset="0"/>
            </a:endParaRPr>
          </a:p>
          <a:p>
            <a:pPr algn="just"/>
            <a:r>
              <a:rPr lang="pt-BR" sz="1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Palatino Linotype" panose="02040502050505030304" pitchFamily="18" charset="0"/>
                <a:cs typeface="Palatino Linotype" panose="02040502050505030304" pitchFamily="18" charset="0"/>
              </a:rPr>
              <a:t> </a:t>
            </a:r>
            <a:endParaRPr lang="pt-BR" sz="1100" dirty="0">
              <a:effectLst/>
              <a:latin typeface="Palatino Linotype" panose="02040502050505030304" pitchFamily="18" charset="0"/>
              <a:ea typeface="Palatino Linotype" panose="02040502050505030304" pitchFamily="18" charset="0"/>
              <a:cs typeface="Palatino Linotype" panose="02040502050505030304" pitchFamily="18" charset="0"/>
            </a:endParaRPr>
          </a:p>
          <a:p>
            <a:pPr algn="just"/>
            <a:r>
              <a:rPr lang="pt-BR" sz="1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Palatino Linotype" panose="02040502050505030304" pitchFamily="18" charset="0"/>
                <a:cs typeface="Palatino Linotype" panose="02040502050505030304" pitchFamily="18" charset="0"/>
              </a:rPr>
              <a:t> </a:t>
            </a:r>
            <a:endParaRPr lang="pt-BR" sz="1100" dirty="0">
              <a:effectLst/>
              <a:latin typeface="Palatino Linotype" panose="02040502050505030304" pitchFamily="18" charset="0"/>
              <a:ea typeface="Palatino Linotype" panose="02040502050505030304" pitchFamily="18" charset="0"/>
              <a:cs typeface="Palatino Linotype" panose="02040502050505030304" pitchFamily="18" charset="0"/>
            </a:endParaRPr>
          </a:p>
          <a:p>
            <a:pPr algn="just"/>
            <a:r>
              <a:rPr lang="pt-BR" sz="1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Palatino Linotype" panose="02040502050505030304" pitchFamily="18" charset="0"/>
                <a:cs typeface="Palatino Linotype" panose="02040502050505030304" pitchFamily="18" charset="0"/>
              </a:rPr>
              <a:t> </a:t>
            </a:r>
            <a:endParaRPr lang="pt-BR" sz="1100" dirty="0">
              <a:effectLst/>
              <a:latin typeface="Palatino Linotype" panose="02040502050505030304" pitchFamily="18" charset="0"/>
              <a:ea typeface="Palatino Linotype" panose="02040502050505030304" pitchFamily="18" charset="0"/>
              <a:cs typeface="Palatino Linotype" panose="02040502050505030304" pitchFamily="18" charset="0"/>
            </a:endParaRPr>
          </a:p>
          <a:p>
            <a:r>
              <a:rPr lang="pt-BR" sz="20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Palatino Linotype" panose="02040502050505030304" pitchFamily="18" charset="0"/>
                <a:cs typeface="Palatino Linotype" panose="02040502050505030304" pitchFamily="18" charset="0"/>
              </a:rPr>
              <a:t> </a:t>
            </a:r>
            <a:endParaRPr lang="pt-BR" sz="1100" dirty="0">
              <a:effectLst/>
              <a:latin typeface="Palatino Linotype" panose="02040502050505030304" pitchFamily="18" charset="0"/>
              <a:ea typeface="Palatino Linotype" panose="02040502050505030304" pitchFamily="18" charset="0"/>
              <a:cs typeface="Palatino Linotype" panose="02040502050505030304" pitchFamily="18" charset="0"/>
            </a:endParaRPr>
          </a:p>
          <a:p>
            <a:r>
              <a:rPr lang="pt-BR" sz="20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Palatino Linotype" panose="02040502050505030304" pitchFamily="18" charset="0"/>
                <a:cs typeface="Palatino Linotype" panose="02040502050505030304" pitchFamily="18" charset="0"/>
              </a:rPr>
              <a:t> </a:t>
            </a:r>
            <a:endParaRPr lang="pt-BR" sz="1100" dirty="0">
              <a:effectLst/>
              <a:latin typeface="Palatino Linotype" panose="02040502050505030304" pitchFamily="18" charset="0"/>
              <a:ea typeface="Palatino Linotype" panose="02040502050505030304" pitchFamily="18" charset="0"/>
              <a:cs typeface="Palatino Linotype" panose="02040502050505030304" pitchFamily="18" charset="0"/>
            </a:endParaRPr>
          </a:p>
          <a:p>
            <a:r>
              <a:rPr lang="pt-BR" sz="20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Palatino Linotype" panose="02040502050505030304" pitchFamily="18" charset="0"/>
                <a:cs typeface="Palatino Linotype" panose="02040502050505030304" pitchFamily="18" charset="0"/>
              </a:rPr>
              <a:t> </a:t>
            </a:r>
            <a:endParaRPr lang="pt-BR" sz="1100" dirty="0">
              <a:effectLst/>
              <a:latin typeface="Palatino Linotype" panose="02040502050505030304" pitchFamily="18" charset="0"/>
              <a:ea typeface="Palatino Linotype" panose="02040502050505030304" pitchFamily="18" charset="0"/>
              <a:cs typeface="Palatino Linotype" panose="02040502050505030304" pitchFamily="18" charset="0"/>
            </a:endParaRPr>
          </a:p>
          <a:p>
            <a:r>
              <a:rPr lang="pt-BR" sz="20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Palatino Linotype" panose="02040502050505030304" pitchFamily="18" charset="0"/>
                <a:cs typeface="Palatino Linotype" panose="02040502050505030304" pitchFamily="18" charset="0"/>
              </a:rPr>
              <a:t> </a:t>
            </a:r>
            <a:endParaRPr lang="pt-BR" sz="1100" dirty="0">
              <a:effectLst/>
              <a:latin typeface="Palatino Linotype" panose="02040502050505030304" pitchFamily="18" charset="0"/>
              <a:ea typeface="Palatino Linotype" panose="02040502050505030304" pitchFamily="18" charset="0"/>
              <a:cs typeface="Palatino Linotype" panose="02040502050505030304" pitchFamily="18" charset="0"/>
            </a:endParaRPr>
          </a:p>
        </p:txBody>
      </p:sp>
      <p:sp>
        <p:nvSpPr>
          <p:cNvPr id="17" name="Caixa de Texto 2">
            <a:extLst>
              <a:ext uri="{FF2B5EF4-FFF2-40B4-BE49-F238E27FC236}">
                <a16:creationId xmlns:a16="http://schemas.microsoft.com/office/drawing/2014/main" id="{FA348D8E-3790-3C34-5495-43EB713E6DB2}"/>
              </a:ext>
            </a:extLst>
          </p:cNvPr>
          <p:cNvSpPr txBox="1"/>
          <p:nvPr/>
        </p:nvSpPr>
        <p:spPr>
          <a:xfrm>
            <a:off x="1126670" y="3915154"/>
            <a:ext cx="29522057" cy="2710542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1200"/>
              </a:spcAft>
            </a:pPr>
            <a:r>
              <a:rPr lang="pt-BR" sz="4400" b="1" spc="-15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Palatino Linotype" panose="02040502050505030304" pitchFamily="18" charset="0"/>
                <a:cs typeface="Palatino Linotype" panose="02040502050505030304" pitchFamily="18" charset="0"/>
              </a:rPr>
              <a:t>TÍTULO DO TRABALHO</a:t>
            </a:r>
            <a:endParaRPr lang="pt-BR" sz="4400" dirty="0">
              <a:effectLst/>
              <a:latin typeface="Palatino Linotype" panose="02040502050505030304" pitchFamily="18" charset="0"/>
              <a:ea typeface="Palatino Linotype" panose="02040502050505030304" pitchFamily="18" charset="0"/>
              <a:cs typeface="Palatino Linotype" panose="02040502050505030304" pitchFamily="18" charset="0"/>
            </a:endParaRPr>
          </a:p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pt-PT" sz="3600" spc="-15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Palatino Linotype" panose="02040502050505030304" pitchFamily="18" charset="0"/>
                <a:cs typeface="Palatino Linotype" panose="02040502050505030304" pitchFamily="18" charset="0"/>
              </a:rPr>
              <a:t>Autor</a:t>
            </a:r>
            <a:r>
              <a:rPr lang="pt-PT" sz="3600" spc="-15" baseline="30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Palatino Linotype" panose="02040502050505030304" pitchFamily="18" charset="0"/>
                <a:cs typeface="Palatino Linotype" panose="02040502050505030304" pitchFamily="18" charset="0"/>
              </a:rPr>
              <a:t>1</a:t>
            </a:r>
            <a:r>
              <a:rPr lang="pt-PT" sz="3600" spc="-15" baseline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Palatino Linotype" panose="02040502050505030304" pitchFamily="18" charset="0"/>
                <a:cs typeface="Palatino Linotype" panose="02040502050505030304" pitchFamily="18" charset="0"/>
              </a:rPr>
              <a:t>, Autor</a:t>
            </a:r>
            <a:r>
              <a:rPr lang="pt-PT" sz="3600" spc="-15" baseline="30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Palatino Linotype" panose="02040502050505030304" pitchFamily="18" charset="0"/>
                <a:cs typeface="Palatino Linotype" panose="02040502050505030304" pitchFamily="18" charset="0"/>
              </a:rPr>
              <a:t>2</a:t>
            </a:r>
          </a:p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pt-PT" sz="3600" spc="-15" baseline="30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Palatino Linotype" panose="02040502050505030304" pitchFamily="18" charset="0"/>
                <a:cs typeface="Palatino Linotype" panose="02040502050505030304" pitchFamily="18" charset="0"/>
              </a:rPr>
              <a:t>1 </a:t>
            </a:r>
            <a:r>
              <a:rPr lang="pt-PT" sz="3600" spc="-15" baseline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Palatino Linotype" panose="02040502050505030304" pitchFamily="18" charset="0"/>
                <a:cs typeface="Palatino Linotype" panose="02040502050505030304" pitchFamily="18" charset="0"/>
              </a:rPr>
              <a:t>Instituição de origem, </a:t>
            </a:r>
            <a:r>
              <a:rPr lang="pt-PT" sz="3600" spc="-15" baseline="30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Palatino Linotype" panose="02040502050505030304" pitchFamily="18" charset="0"/>
                <a:cs typeface="Palatino Linotype" panose="02040502050505030304" pitchFamily="18" charset="0"/>
              </a:rPr>
              <a:t>2 </a:t>
            </a:r>
            <a:r>
              <a:rPr lang="pt-PT" sz="3600" spc="-15" baseline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Palatino Linotype" panose="02040502050505030304" pitchFamily="18" charset="0"/>
                <a:cs typeface="Palatino Linotype" panose="02040502050505030304" pitchFamily="18" charset="0"/>
              </a:rPr>
              <a:t>Instituição de origem</a:t>
            </a:r>
            <a:endParaRPr lang="pt-BR" sz="3600" dirty="0">
              <a:effectLst/>
              <a:latin typeface="Palatino Linotype" panose="02040502050505030304" pitchFamily="18" charset="0"/>
              <a:ea typeface="Palatino Linotype" panose="02040502050505030304" pitchFamily="18" charset="0"/>
              <a:cs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627877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28</TotalTime>
  <Words>121</Words>
  <Application>Microsoft Office PowerPoint</Application>
  <PresentationFormat>Personalizar</PresentationFormat>
  <Paragraphs>105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Palatino Linotype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Marcus Vinicius Andrade</dc:creator>
  <cp:lastModifiedBy>Marcus Vinicius Andrade</cp:lastModifiedBy>
  <cp:revision>1</cp:revision>
  <dcterms:created xsi:type="dcterms:W3CDTF">2023-11-17T16:13:59Z</dcterms:created>
  <dcterms:modified xsi:type="dcterms:W3CDTF">2023-11-17T16:42:33Z</dcterms:modified>
</cp:coreProperties>
</file>