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0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43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36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12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07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84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55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2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07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70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69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1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3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64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98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3BEE-C7F9-4483-B48F-1EA2D2CD16FD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69CB5A-16F6-49CD-8A0B-781BB46DAA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4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istemas.sobral.ifce.edu.b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961B3B-ECE3-47D9-8DC7-BB00EFEB6C2F}"/>
              </a:ext>
            </a:extLst>
          </p:cNvPr>
          <p:cNvSpPr txBox="1"/>
          <p:nvPr/>
        </p:nvSpPr>
        <p:spPr>
          <a:xfrm>
            <a:off x="1098956" y="3059668"/>
            <a:ext cx="557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Web Integrado para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425B83-CFFB-4FBA-8407-EF5CB0D2C476}"/>
              </a:ext>
            </a:extLst>
          </p:cNvPr>
          <p:cNvSpPr txBox="1"/>
          <p:nvPr/>
        </p:nvSpPr>
        <p:spPr>
          <a:xfrm>
            <a:off x="1098957" y="2598274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866055C-972A-434B-9912-24F72D57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65" y="90290"/>
            <a:ext cx="5286928" cy="297389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267FF3-7346-4276-9A93-8C64D7A726E0}"/>
              </a:ext>
            </a:extLst>
          </p:cNvPr>
          <p:cNvSpPr txBox="1"/>
          <p:nvPr/>
        </p:nvSpPr>
        <p:spPr>
          <a:xfrm>
            <a:off x="499143" y="5798484"/>
            <a:ext cx="677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Coordenação de Tecnologia da Informação - CTI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C3C630-CDDC-44FC-A558-3D60953F05E1}"/>
              </a:ext>
            </a:extLst>
          </p:cNvPr>
          <p:cNvSpPr txBox="1"/>
          <p:nvPr/>
        </p:nvSpPr>
        <p:spPr>
          <a:xfrm>
            <a:off x="1098956" y="3490284"/>
            <a:ext cx="253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MÓDULO DO ALUNO</a:t>
            </a:r>
          </a:p>
        </p:txBody>
      </p:sp>
    </p:spTree>
    <p:extLst>
      <p:ext uri="{BB962C8B-B14F-4D97-AF65-F5344CB8AC3E}">
        <p14:creationId xmlns:p14="http://schemas.microsoft.com/office/powerpoint/2010/main" val="89138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1DC280-3D89-46EE-9697-BE9E6EFA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430" y="372140"/>
            <a:ext cx="6671657" cy="54207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57486A2-0F18-4A4A-A065-DB25CE3418A4}"/>
              </a:ext>
            </a:extLst>
          </p:cNvPr>
          <p:cNvSpPr txBox="1"/>
          <p:nvPr/>
        </p:nvSpPr>
        <p:spPr>
          <a:xfrm>
            <a:off x="486560" y="1392573"/>
            <a:ext cx="41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2DBC32-6E4D-4E20-AA60-8F594FE58F57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18E254-D4A3-464A-8FAF-DE0EA70611DB}"/>
              </a:ext>
            </a:extLst>
          </p:cNvPr>
          <p:cNvSpPr txBox="1"/>
          <p:nvPr/>
        </p:nvSpPr>
        <p:spPr>
          <a:xfrm>
            <a:off x="486561" y="2105637"/>
            <a:ext cx="473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12 – Lista dos Alunos que solicitaram o pedido de Estágio e que já foram Deferidos ou Indeferidos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068FD6B-AEFC-4E5B-98F6-61B066C4A101}"/>
              </a:ext>
            </a:extLst>
          </p:cNvPr>
          <p:cNvGrpSpPr/>
          <p:nvPr/>
        </p:nvGrpSpPr>
        <p:grpSpPr>
          <a:xfrm>
            <a:off x="5572917" y="1577239"/>
            <a:ext cx="418704" cy="369332"/>
            <a:chOff x="4574627" y="3817099"/>
            <a:chExt cx="418704" cy="369332"/>
          </a:xfrm>
        </p:grpSpPr>
        <p:sp>
          <p:nvSpPr>
            <p:cNvPr id="9" name="Círculo: Vazio 8">
              <a:extLst>
                <a:ext uri="{FF2B5EF4-FFF2-40B4-BE49-F238E27FC236}">
                  <a16:creationId xmlns:a16="http://schemas.microsoft.com/office/drawing/2014/main" id="{C9264579-01EA-4825-836E-001059B29B9E}"/>
                </a:ext>
              </a:extLst>
            </p:cNvPr>
            <p:cNvSpPr/>
            <p:nvPr/>
          </p:nvSpPr>
          <p:spPr>
            <a:xfrm>
              <a:off x="4643844" y="3870019"/>
              <a:ext cx="280271" cy="280271"/>
            </a:xfrm>
            <a:prstGeom prst="donut">
              <a:avLst>
                <a:gd name="adj" fmla="val 847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8A1BF2F-7105-4C14-B81C-264BA0E4E2E2}"/>
                </a:ext>
              </a:extLst>
            </p:cNvPr>
            <p:cNvSpPr txBox="1"/>
            <p:nvPr/>
          </p:nvSpPr>
          <p:spPr>
            <a:xfrm>
              <a:off x="4574627" y="3817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1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78A691-8620-42DC-AD49-7C4810B6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98" y="233915"/>
            <a:ext cx="5940386" cy="62306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5191ACC-6526-4939-B000-59C8216ABAFC}"/>
              </a:ext>
            </a:extLst>
          </p:cNvPr>
          <p:cNvSpPr txBox="1"/>
          <p:nvPr/>
        </p:nvSpPr>
        <p:spPr>
          <a:xfrm>
            <a:off x="486561" y="1392573"/>
            <a:ext cx="409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E0F668-7A0A-4B8A-AD65-80CEDEFAFDF3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0F1C00-A110-4842-9C6A-2B5485B84B6F}"/>
              </a:ext>
            </a:extLst>
          </p:cNvPr>
          <p:cNvSpPr txBox="1"/>
          <p:nvPr/>
        </p:nvSpPr>
        <p:spPr>
          <a:xfrm>
            <a:off x="486561" y="2105637"/>
            <a:ext cx="554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13 – Com o nome Deferido na lista, o Aluno deve clicar na opção “Formulário Geral de Cadastro de Estágio”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4546BC2-BB3C-438F-B5C9-A64E738D2AE6}"/>
              </a:ext>
            </a:extLst>
          </p:cNvPr>
          <p:cNvGrpSpPr/>
          <p:nvPr/>
        </p:nvGrpSpPr>
        <p:grpSpPr>
          <a:xfrm>
            <a:off x="6027364" y="4857334"/>
            <a:ext cx="418704" cy="369332"/>
            <a:chOff x="4574627" y="3817099"/>
            <a:chExt cx="418704" cy="369332"/>
          </a:xfrm>
        </p:grpSpPr>
        <p:sp>
          <p:nvSpPr>
            <p:cNvPr id="8" name="Círculo: Vazio 7">
              <a:extLst>
                <a:ext uri="{FF2B5EF4-FFF2-40B4-BE49-F238E27FC236}">
                  <a16:creationId xmlns:a16="http://schemas.microsoft.com/office/drawing/2014/main" id="{464D1F73-2FF9-42AA-A4F4-6DA27E2CFDC8}"/>
                </a:ext>
              </a:extLst>
            </p:cNvPr>
            <p:cNvSpPr/>
            <p:nvPr/>
          </p:nvSpPr>
          <p:spPr>
            <a:xfrm>
              <a:off x="4643844" y="3870019"/>
              <a:ext cx="280271" cy="280271"/>
            </a:xfrm>
            <a:prstGeom prst="donut">
              <a:avLst>
                <a:gd name="adj" fmla="val 847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04BA1C-EBB3-4B83-BC33-C37BB69596E9}"/>
                </a:ext>
              </a:extLst>
            </p:cNvPr>
            <p:cNvSpPr txBox="1"/>
            <p:nvPr/>
          </p:nvSpPr>
          <p:spPr>
            <a:xfrm>
              <a:off x="4574627" y="3817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21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F920C1-8D88-4EA4-80C6-FD12F32B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208" y="372139"/>
            <a:ext cx="6621152" cy="611372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713B7EE-D818-47FA-AD9C-D40425654E89}"/>
              </a:ext>
            </a:extLst>
          </p:cNvPr>
          <p:cNvSpPr txBox="1"/>
          <p:nvPr/>
        </p:nvSpPr>
        <p:spPr>
          <a:xfrm>
            <a:off x="486561" y="1392573"/>
            <a:ext cx="402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7D39E9-4A06-4BBF-93E2-7CA93995D0E4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AC0AB1-16B7-4BDF-8B0C-0D465F8946E7}"/>
              </a:ext>
            </a:extLst>
          </p:cNvPr>
          <p:cNvSpPr txBox="1"/>
          <p:nvPr/>
        </p:nvSpPr>
        <p:spPr>
          <a:xfrm>
            <a:off x="486562" y="2105637"/>
            <a:ext cx="430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14 – Digitar a matrícula para avançar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E99A444-509E-4430-85BB-620834038811}"/>
              </a:ext>
            </a:extLst>
          </p:cNvPr>
          <p:cNvGrpSpPr/>
          <p:nvPr/>
        </p:nvGrpSpPr>
        <p:grpSpPr>
          <a:xfrm>
            <a:off x="5003907" y="4064916"/>
            <a:ext cx="418704" cy="369332"/>
            <a:chOff x="4574627" y="3817099"/>
            <a:chExt cx="418704" cy="369332"/>
          </a:xfrm>
        </p:grpSpPr>
        <p:sp>
          <p:nvSpPr>
            <p:cNvPr id="7" name="Círculo: Vazio 6">
              <a:extLst>
                <a:ext uri="{FF2B5EF4-FFF2-40B4-BE49-F238E27FC236}">
                  <a16:creationId xmlns:a16="http://schemas.microsoft.com/office/drawing/2014/main" id="{900ECA7F-7E6A-4641-90D2-E39747359706}"/>
                </a:ext>
              </a:extLst>
            </p:cNvPr>
            <p:cNvSpPr/>
            <p:nvPr/>
          </p:nvSpPr>
          <p:spPr>
            <a:xfrm>
              <a:off x="4643844" y="3870019"/>
              <a:ext cx="280271" cy="280271"/>
            </a:xfrm>
            <a:prstGeom prst="donut">
              <a:avLst>
                <a:gd name="adj" fmla="val 847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FFC5909-96C2-46FD-BA56-A4B30D8505AF}"/>
                </a:ext>
              </a:extLst>
            </p:cNvPr>
            <p:cNvSpPr txBox="1"/>
            <p:nvPr/>
          </p:nvSpPr>
          <p:spPr>
            <a:xfrm>
              <a:off x="4574627" y="3817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5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12F435-B20B-4BB7-AAF9-18A20908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929" y="159487"/>
            <a:ext cx="6138126" cy="59967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4243FFE-0EA4-4035-B8FA-2B7B5E3905E7}"/>
              </a:ext>
            </a:extLst>
          </p:cNvPr>
          <p:cNvSpPr txBox="1"/>
          <p:nvPr/>
        </p:nvSpPr>
        <p:spPr>
          <a:xfrm>
            <a:off x="486560" y="1392573"/>
            <a:ext cx="400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1E46F4-68D0-4D5C-9F52-BD6E99AD5148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FAE8E1-A71F-4E7B-A9B8-AFD6FC7A3765}"/>
              </a:ext>
            </a:extLst>
          </p:cNvPr>
          <p:cNvSpPr txBox="1"/>
          <p:nvPr/>
        </p:nvSpPr>
        <p:spPr>
          <a:xfrm>
            <a:off x="486562" y="2105637"/>
            <a:ext cx="551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15 – Se a matrícula do Aluno foi Deferida, ele pode Clicar na opção “Solicitação de Disciplina de Estágio”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E0A0A26-A7B9-4271-8763-4BFC6853FC17}"/>
              </a:ext>
            </a:extLst>
          </p:cNvPr>
          <p:cNvGrpSpPr/>
          <p:nvPr/>
        </p:nvGrpSpPr>
        <p:grpSpPr>
          <a:xfrm>
            <a:off x="5809250" y="4366920"/>
            <a:ext cx="418704" cy="369332"/>
            <a:chOff x="4574627" y="3817099"/>
            <a:chExt cx="418704" cy="369332"/>
          </a:xfrm>
        </p:grpSpPr>
        <p:sp>
          <p:nvSpPr>
            <p:cNvPr id="8" name="Círculo: Vazio 7">
              <a:extLst>
                <a:ext uri="{FF2B5EF4-FFF2-40B4-BE49-F238E27FC236}">
                  <a16:creationId xmlns:a16="http://schemas.microsoft.com/office/drawing/2014/main" id="{A085B543-CB2D-408D-B821-67F589DB02BF}"/>
                </a:ext>
              </a:extLst>
            </p:cNvPr>
            <p:cNvSpPr/>
            <p:nvPr/>
          </p:nvSpPr>
          <p:spPr>
            <a:xfrm>
              <a:off x="4643844" y="3870019"/>
              <a:ext cx="280271" cy="280271"/>
            </a:xfrm>
            <a:prstGeom prst="donut">
              <a:avLst>
                <a:gd name="adj" fmla="val 847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FD9B816-BE29-413E-A92A-4462E7176BE8}"/>
                </a:ext>
              </a:extLst>
            </p:cNvPr>
            <p:cNvSpPr txBox="1"/>
            <p:nvPr/>
          </p:nvSpPr>
          <p:spPr>
            <a:xfrm>
              <a:off x="4574627" y="3817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57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9636C-66FA-4D6A-802C-C40EE532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84" y="127590"/>
            <a:ext cx="5218858" cy="63476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690A8F1-B25F-4379-8F9E-B60EDF5201DA}"/>
              </a:ext>
            </a:extLst>
          </p:cNvPr>
          <p:cNvSpPr txBox="1"/>
          <p:nvPr/>
        </p:nvSpPr>
        <p:spPr>
          <a:xfrm>
            <a:off x="486560" y="1392573"/>
            <a:ext cx="405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D50D6E-56D5-4473-BB84-2FCDD82428A3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6F63A-DCB1-4F18-BB19-D289826E743D}"/>
              </a:ext>
            </a:extLst>
          </p:cNvPr>
          <p:cNvSpPr txBox="1"/>
          <p:nvPr/>
        </p:nvSpPr>
        <p:spPr>
          <a:xfrm>
            <a:off x="486562" y="2105637"/>
            <a:ext cx="5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16 – Tela da Solicitação de Disciplina de Estágio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059DC723-5CBE-497B-9FC5-ACB9884376E0}"/>
              </a:ext>
            </a:extLst>
          </p:cNvPr>
          <p:cNvGrpSpPr/>
          <p:nvPr/>
        </p:nvGrpSpPr>
        <p:grpSpPr>
          <a:xfrm>
            <a:off x="7226990" y="1674054"/>
            <a:ext cx="418704" cy="369332"/>
            <a:chOff x="4574627" y="3817099"/>
            <a:chExt cx="418704" cy="369332"/>
          </a:xfrm>
        </p:grpSpPr>
        <p:sp>
          <p:nvSpPr>
            <p:cNvPr id="8" name="Círculo: Vazio 7">
              <a:extLst>
                <a:ext uri="{FF2B5EF4-FFF2-40B4-BE49-F238E27FC236}">
                  <a16:creationId xmlns:a16="http://schemas.microsoft.com/office/drawing/2014/main" id="{274FAB97-2292-45D2-977C-4B818CAAE343}"/>
                </a:ext>
              </a:extLst>
            </p:cNvPr>
            <p:cNvSpPr/>
            <p:nvPr/>
          </p:nvSpPr>
          <p:spPr>
            <a:xfrm>
              <a:off x="4643844" y="3870019"/>
              <a:ext cx="280271" cy="280271"/>
            </a:xfrm>
            <a:prstGeom prst="donut">
              <a:avLst>
                <a:gd name="adj" fmla="val 847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5A0FEAA-1052-4452-AE22-1AD27C11D0BB}"/>
                </a:ext>
              </a:extLst>
            </p:cNvPr>
            <p:cNvSpPr txBox="1"/>
            <p:nvPr/>
          </p:nvSpPr>
          <p:spPr>
            <a:xfrm>
              <a:off x="4574627" y="3817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42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712E695-7365-4CCC-BB30-7114AD5C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135" y="233371"/>
            <a:ext cx="6511540" cy="61567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8B4F8A7-7EA5-4EAA-9A89-7C8C2B16417F}"/>
              </a:ext>
            </a:extLst>
          </p:cNvPr>
          <p:cNvSpPr txBox="1"/>
          <p:nvPr/>
        </p:nvSpPr>
        <p:spPr>
          <a:xfrm>
            <a:off x="486561" y="1392573"/>
            <a:ext cx="402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570CE4-2FCD-409B-A982-6A1659AB5C90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F0AD4B-E4C3-45A8-A44E-F657EAE3E321}"/>
              </a:ext>
            </a:extLst>
          </p:cNvPr>
          <p:cNvSpPr txBox="1"/>
          <p:nvPr/>
        </p:nvSpPr>
        <p:spPr>
          <a:xfrm>
            <a:off x="486562" y="2105637"/>
            <a:ext cx="5167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17 – Caso a matrícula do Aluno tenha sido Indeferida ele será informado por e-mail e terá que entrar em contato com o Controle Acadêmico.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B4D79C8-F201-4400-8847-D25C2EE23A6D}"/>
              </a:ext>
            </a:extLst>
          </p:cNvPr>
          <p:cNvGrpSpPr/>
          <p:nvPr/>
        </p:nvGrpSpPr>
        <p:grpSpPr>
          <a:xfrm>
            <a:off x="5398190" y="4316586"/>
            <a:ext cx="418704" cy="369332"/>
            <a:chOff x="4574627" y="3817099"/>
            <a:chExt cx="418704" cy="369332"/>
          </a:xfrm>
        </p:grpSpPr>
        <p:sp>
          <p:nvSpPr>
            <p:cNvPr id="7" name="Círculo: Vazio 6">
              <a:extLst>
                <a:ext uri="{FF2B5EF4-FFF2-40B4-BE49-F238E27FC236}">
                  <a16:creationId xmlns:a16="http://schemas.microsoft.com/office/drawing/2014/main" id="{768806EA-75D2-457B-AEF4-6E027661D68F}"/>
                </a:ext>
              </a:extLst>
            </p:cNvPr>
            <p:cNvSpPr/>
            <p:nvPr/>
          </p:nvSpPr>
          <p:spPr>
            <a:xfrm>
              <a:off x="4643844" y="3870019"/>
              <a:ext cx="280271" cy="280271"/>
            </a:xfrm>
            <a:prstGeom prst="donut">
              <a:avLst>
                <a:gd name="adj" fmla="val 847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CF97EA9-57FB-4E65-952C-FEECA8A61B83}"/>
                </a:ext>
              </a:extLst>
            </p:cNvPr>
            <p:cNvSpPr txBox="1"/>
            <p:nvPr/>
          </p:nvSpPr>
          <p:spPr>
            <a:xfrm>
              <a:off x="4574627" y="38170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64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961B3B-ECE3-47D9-8DC7-BB00EFEB6C2F}"/>
              </a:ext>
            </a:extLst>
          </p:cNvPr>
          <p:cNvSpPr txBox="1"/>
          <p:nvPr/>
        </p:nvSpPr>
        <p:spPr>
          <a:xfrm>
            <a:off x="486561" y="1392573"/>
            <a:ext cx="397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425B83-CFFB-4FBA-8407-EF5CB0D2C476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84FF36-CCE2-4C72-BB29-1BDD5A9A7553}"/>
              </a:ext>
            </a:extLst>
          </p:cNvPr>
          <p:cNvSpPr txBox="1"/>
          <p:nvPr/>
        </p:nvSpPr>
        <p:spPr>
          <a:xfrm>
            <a:off x="486561" y="2105637"/>
            <a:ext cx="593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–Acessar o endereço Web: </a:t>
            </a:r>
            <a:r>
              <a:rPr lang="pt-BR" dirty="0">
                <a:hlinkClick r:id="rId2"/>
              </a:rPr>
              <a:t>http://sistemas.sobral.ifce.edu.br/</a:t>
            </a:r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733174-A8FA-4C35-9F0B-7F3BC173B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15" y="407627"/>
            <a:ext cx="5234624" cy="619004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E35B8A-6ECC-4F66-99E5-F3B5E70C3B02}"/>
              </a:ext>
            </a:extLst>
          </p:cNvPr>
          <p:cNvSpPr txBox="1"/>
          <p:nvPr/>
        </p:nvSpPr>
        <p:spPr>
          <a:xfrm>
            <a:off x="486561" y="2772534"/>
            <a:ext cx="367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 – Clicar no ícone “Aluno”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16F887-7610-490D-A854-825BD4C3A374}"/>
              </a:ext>
            </a:extLst>
          </p:cNvPr>
          <p:cNvSpPr/>
          <p:nvPr/>
        </p:nvSpPr>
        <p:spPr>
          <a:xfrm>
            <a:off x="6380679" y="90290"/>
            <a:ext cx="345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http://sistemas.sobral.ifce.edu.br/</a:t>
            </a:r>
            <a:r>
              <a:rPr lang="pt-BR" dirty="0"/>
              <a:t> </a:t>
            </a: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6E378881-2951-483E-9C62-EF79AE0866D9}"/>
              </a:ext>
            </a:extLst>
          </p:cNvPr>
          <p:cNvSpPr/>
          <p:nvPr/>
        </p:nvSpPr>
        <p:spPr>
          <a:xfrm>
            <a:off x="6145476" y="134820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Círculo: Vazio 9">
            <a:extLst>
              <a:ext uri="{FF2B5EF4-FFF2-40B4-BE49-F238E27FC236}">
                <a16:creationId xmlns:a16="http://schemas.microsoft.com/office/drawing/2014/main" id="{3CC328EC-4275-4ADF-886D-E68B300F5E60}"/>
              </a:ext>
            </a:extLst>
          </p:cNvPr>
          <p:cNvSpPr/>
          <p:nvPr/>
        </p:nvSpPr>
        <p:spPr>
          <a:xfrm>
            <a:off x="7043098" y="3574306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611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8C948A6-9345-4E31-AE26-8266ED40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940" y="693704"/>
            <a:ext cx="6880199" cy="589848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961B3B-ECE3-47D9-8DC7-BB00EFEB6C2F}"/>
              </a:ext>
            </a:extLst>
          </p:cNvPr>
          <p:cNvSpPr txBox="1"/>
          <p:nvPr/>
        </p:nvSpPr>
        <p:spPr>
          <a:xfrm>
            <a:off x="486560" y="1392573"/>
            <a:ext cx="406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425B83-CFFB-4FBA-8407-EF5CB0D2C476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84FF36-CCE2-4C72-BB29-1BDD5A9A7553}"/>
              </a:ext>
            </a:extLst>
          </p:cNvPr>
          <p:cNvSpPr txBox="1"/>
          <p:nvPr/>
        </p:nvSpPr>
        <p:spPr>
          <a:xfrm>
            <a:off x="486561" y="2105637"/>
            <a:ext cx="406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 – Clicar na opção “Solicitar Estágio”</a:t>
            </a:r>
          </a:p>
        </p:txBody>
      </p:sp>
      <p:sp>
        <p:nvSpPr>
          <p:cNvPr id="7" name="Círculo: Vazio 6">
            <a:extLst>
              <a:ext uri="{FF2B5EF4-FFF2-40B4-BE49-F238E27FC236}">
                <a16:creationId xmlns:a16="http://schemas.microsoft.com/office/drawing/2014/main" id="{73D347B7-442D-4DAF-8C64-684298DC13C2}"/>
              </a:ext>
            </a:extLst>
          </p:cNvPr>
          <p:cNvSpPr/>
          <p:nvPr/>
        </p:nvSpPr>
        <p:spPr>
          <a:xfrm>
            <a:off x="6757872" y="4799099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78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712185-B6DE-4C34-8578-7421B194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503" y="318977"/>
            <a:ext cx="5613027" cy="57947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32BE171-BDD6-40CB-891F-9B5FD3463675}"/>
              </a:ext>
            </a:extLst>
          </p:cNvPr>
          <p:cNvSpPr txBox="1"/>
          <p:nvPr/>
        </p:nvSpPr>
        <p:spPr>
          <a:xfrm>
            <a:off x="486560" y="1392573"/>
            <a:ext cx="423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47FD1E-0146-49A7-B2B6-BBF713265CC3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E2EDB1-86B0-4C00-A641-795F6375F382}"/>
              </a:ext>
            </a:extLst>
          </p:cNvPr>
          <p:cNvSpPr txBox="1"/>
          <p:nvPr/>
        </p:nvSpPr>
        <p:spPr>
          <a:xfrm>
            <a:off x="486561" y="2105637"/>
            <a:ext cx="54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 – Clicar na opção “Solicitação de Disciplina de Estágio”</a:t>
            </a:r>
          </a:p>
        </p:txBody>
      </p:sp>
      <p:sp>
        <p:nvSpPr>
          <p:cNvPr id="6" name="Círculo: Vazio 5">
            <a:extLst>
              <a:ext uri="{FF2B5EF4-FFF2-40B4-BE49-F238E27FC236}">
                <a16:creationId xmlns:a16="http://schemas.microsoft.com/office/drawing/2014/main" id="{7A259ABB-C41D-4F5B-84C7-DF547261612C}"/>
              </a:ext>
            </a:extLst>
          </p:cNvPr>
          <p:cNvSpPr/>
          <p:nvPr/>
        </p:nvSpPr>
        <p:spPr>
          <a:xfrm>
            <a:off x="8234336" y="3423303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719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CA8975-10AA-49EF-87C4-81755E3E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63" y="287079"/>
            <a:ext cx="6016171" cy="59436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13FD3F0-C0D7-46E8-A109-A22EDE8FBE7D}"/>
              </a:ext>
            </a:extLst>
          </p:cNvPr>
          <p:cNvSpPr txBox="1"/>
          <p:nvPr/>
        </p:nvSpPr>
        <p:spPr>
          <a:xfrm>
            <a:off x="486560" y="1392573"/>
            <a:ext cx="40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82626F-93AE-47B8-BB25-4CDED0A55A5E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0BC3E8-4D64-4C4E-8648-0F24A6300C28}"/>
              </a:ext>
            </a:extLst>
          </p:cNvPr>
          <p:cNvSpPr txBox="1"/>
          <p:nvPr/>
        </p:nvSpPr>
        <p:spPr>
          <a:xfrm>
            <a:off x="486561" y="2105637"/>
            <a:ext cx="54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 – Escolher o Curso clicando na opção “Selecione seu Curso”</a:t>
            </a:r>
          </a:p>
        </p:txBody>
      </p:sp>
      <p:sp>
        <p:nvSpPr>
          <p:cNvPr id="7" name="Círculo: Vazio 6">
            <a:extLst>
              <a:ext uri="{FF2B5EF4-FFF2-40B4-BE49-F238E27FC236}">
                <a16:creationId xmlns:a16="http://schemas.microsoft.com/office/drawing/2014/main" id="{D5AFF6CB-4DCC-4113-8EFC-922CD555905E}"/>
              </a:ext>
            </a:extLst>
          </p:cNvPr>
          <p:cNvSpPr/>
          <p:nvPr/>
        </p:nvSpPr>
        <p:spPr>
          <a:xfrm>
            <a:off x="10306416" y="3574305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5463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CB4B3C-0DA6-4F5F-AC7A-F26717EE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49" y="393404"/>
            <a:ext cx="5626318" cy="62306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33EA15-3CC8-4176-9FA3-6AA31437EF7A}"/>
              </a:ext>
            </a:extLst>
          </p:cNvPr>
          <p:cNvSpPr txBox="1"/>
          <p:nvPr/>
        </p:nvSpPr>
        <p:spPr>
          <a:xfrm>
            <a:off x="486561" y="1392573"/>
            <a:ext cx="391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FBD2BB-2B02-47A7-8DB1-3BDBEF6D5CFC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D5864D-7143-4EDB-B7C0-F29EB5003DCA}"/>
              </a:ext>
            </a:extLst>
          </p:cNvPr>
          <p:cNvSpPr txBox="1"/>
          <p:nvPr/>
        </p:nvSpPr>
        <p:spPr>
          <a:xfrm>
            <a:off x="486561" y="2105637"/>
            <a:ext cx="574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 – Confirmar que foi aprovado nas disciplinas listadas</a:t>
            </a:r>
          </a:p>
        </p:txBody>
      </p:sp>
      <p:sp>
        <p:nvSpPr>
          <p:cNvPr id="6" name="Círculo: Vazio 5">
            <a:extLst>
              <a:ext uri="{FF2B5EF4-FFF2-40B4-BE49-F238E27FC236}">
                <a16:creationId xmlns:a16="http://schemas.microsoft.com/office/drawing/2014/main" id="{79AD53F1-300B-4D2F-B813-995DD848ADB0}"/>
              </a:ext>
            </a:extLst>
          </p:cNvPr>
          <p:cNvSpPr/>
          <p:nvPr/>
        </p:nvSpPr>
        <p:spPr>
          <a:xfrm>
            <a:off x="6975987" y="5788998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Círculo: Vazio 6">
            <a:extLst>
              <a:ext uri="{FF2B5EF4-FFF2-40B4-BE49-F238E27FC236}">
                <a16:creationId xmlns:a16="http://schemas.microsoft.com/office/drawing/2014/main" id="{490F3E2C-A2D9-45A8-98EE-41FE024F7E16}"/>
              </a:ext>
            </a:extLst>
          </p:cNvPr>
          <p:cNvSpPr/>
          <p:nvPr/>
        </p:nvSpPr>
        <p:spPr>
          <a:xfrm>
            <a:off x="9727576" y="6184325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1A854F-0C7A-4649-99F2-020EAFDDFF3D}"/>
              </a:ext>
            </a:extLst>
          </p:cNvPr>
          <p:cNvSpPr txBox="1"/>
          <p:nvPr/>
        </p:nvSpPr>
        <p:spPr>
          <a:xfrm>
            <a:off x="486561" y="2449369"/>
            <a:ext cx="550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 – Clicar no Botão “Próximo passo” para avançar</a:t>
            </a:r>
          </a:p>
        </p:txBody>
      </p:sp>
    </p:spTree>
    <p:extLst>
      <p:ext uri="{BB962C8B-B14F-4D97-AF65-F5344CB8AC3E}">
        <p14:creationId xmlns:p14="http://schemas.microsoft.com/office/powerpoint/2010/main" val="360370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77DA994-6FA7-47D2-A573-83B4CB1F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86" y="258921"/>
            <a:ext cx="5139933" cy="589732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56CB89-F08F-401E-B1F4-5FC02E732075}"/>
              </a:ext>
            </a:extLst>
          </p:cNvPr>
          <p:cNvSpPr txBox="1"/>
          <p:nvPr/>
        </p:nvSpPr>
        <p:spPr>
          <a:xfrm>
            <a:off x="486561" y="1392573"/>
            <a:ext cx="400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F6B6C1-A73F-4E3F-83D7-29E9F6DAD9DB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A12034-D8B7-482A-93D3-E1DDD2D7BE1D}"/>
              </a:ext>
            </a:extLst>
          </p:cNvPr>
          <p:cNvSpPr txBox="1"/>
          <p:nvPr/>
        </p:nvSpPr>
        <p:spPr>
          <a:xfrm>
            <a:off x="486561" y="2105637"/>
            <a:ext cx="609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 – Preencher o formulário com os dados de contato</a:t>
            </a:r>
          </a:p>
        </p:txBody>
      </p:sp>
      <p:sp>
        <p:nvSpPr>
          <p:cNvPr id="7" name="Círculo: Vazio 6">
            <a:extLst>
              <a:ext uri="{FF2B5EF4-FFF2-40B4-BE49-F238E27FC236}">
                <a16:creationId xmlns:a16="http://schemas.microsoft.com/office/drawing/2014/main" id="{782CB454-0C9C-4724-B18C-EFC665929923}"/>
              </a:ext>
            </a:extLst>
          </p:cNvPr>
          <p:cNvSpPr/>
          <p:nvPr/>
        </p:nvSpPr>
        <p:spPr>
          <a:xfrm>
            <a:off x="6732706" y="2334833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AA11EF-8973-401A-BB3D-E65FC80B84BE}"/>
              </a:ext>
            </a:extLst>
          </p:cNvPr>
          <p:cNvSpPr txBox="1"/>
          <p:nvPr/>
        </p:nvSpPr>
        <p:spPr>
          <a:xfrm>
            <a:off x="486561" y="2449369"/>
            <a:ext cx="609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 – Clicar no Botão “Enviar Solicitação” para enviar o formulário</a:t>
            </a:r>
          </a:p>
        </p:txBody>
      </p:sp>
      <p:sp>
        <p:nvSpPr>
          <p:cNvPr id="9" name="Círculo: Vazio 8">
            <a:extLst>
              <a:ext uri="{FF2B5EF4-FFF2-40B4-BE49-F238E27FC236}">
                <a16:creationId xmlns:a16="http://schemas.microsoft.com/office/drawing/2014/main" id="{7DC14389-15B4-496A-BF4A-758B9443732D}"/>
              </a:ext>
            </a:extLst>
          </p:cNvPr>
          <p:cNvSpPr/>
          <p:nvPr/>
        </p:nvSpPr>
        <p:spPr>
          <a:xfrm>
            <a:off x="8074945" y="5338092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2655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03CE64-C73B-4E62-B4AC-EF05B240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048" y="318978"/>
            <a:ext cx="6107675" cy="32854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2DACAB3-CC24-4933-A81B-80F9F433277E}"/>
              </a:ext>
            </a:extLst>
          </p:cNvPr>
          <p:cNvSpPr txBox="1"/>
          <p:nvPr/>
        </p:nvSpPr>
        <p:spPr>
          <a:xfrm>
            <a:off x="486560" y="1392573"/>
            <a:ext cx="40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DEAD9-21E0-4191-ACD0-566561406F0A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010CD5-E86C-4795-BAE2-C9A8216CE52D}"/>
              </a:ext>
            </a:extLst>
          </p:cNvPr>
          <p:cNvSpPr txBox="1"/>
          <p:nvPr/>
        </p:nvSpPr>
        <p:spPr>
          <a:xfrm>
            <a:off x="486561" y="2105637"/>
            <a:ext cx="52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 – Aviso de que o formulário foi enviado</a:t>
            </a:r>
          </a:p>
        </p:txBody>
      </p:sp>
    </p:spTree>
    <p:extLst>
      <p:ext uri="{BB962C8B-B14F-4D97-AF65-F5344CB8AC3E}">
        <p14:creationId xmlns:p14="http://schemas.microsoft.com/office/powerpoint/2010/main" val="64967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8E7B2D-384A-420F-BE41-1DC132A1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198" y="233915"/>
            <a:ext cx="5940386" cy="62306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FC7ED9-E0BF-42DC-8304-B1F826E0EBD3}"/>
              </a:ext>
            </a:extLst>
          </p:cNvPr>
          <p:cNvSpPr txBox="1"/>
          <p:nvPr/>
        </p:nvSpPr>
        <p:spPr>
          <a:xfrm>
            <a:off x="486560" y="1392573"/>
            <a:ext cx="405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a passo: Solicitação de Estágio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BEDEDF-C33E-4353-8159-CDE7DE80C470}"/>
              </a:ext>
            </a:extLst>
          </p:cNvPr>
          <p:cNvSpPr txBox="1"/>
          <p:nvPr/>
        </p:nvSpPr>
        <p:spPr>
          <a:xfrm>
            <a:off x="486561" y="931179"/>
            <a:ext cx="36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Proposta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D071BF-D69F-4C8E-B94F-5B36ACA9F83B}"/>
              </a:ext>
            </a:extLst>
          </p:cNvPr>
          <p:cNvSpPr txBox="1"/>
          <p:nvPr/>
        </p:nvSpPr>
        <p:spPr>
          <a:xfrm>
            <a:off x="486561" y="2105637"/>
            <a:ext cx="5285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11 – Após enviar o formulário de solicitação, o aluno clica na opção “Consultar Resultado da 1ª Fase” para saber se seu nome foi Deferido, para poder avançar para a 2ª Fase</a:t>
            </a:r>
          </a:p>
        </p:txBody>
      </p:sp>
      <p:sp>
        <p:nvSpPr>
          <p:cNvPr id="7" name="Círculo: Vazio 6">
            <a:extLst>
              <a:ext uri="{FF2B5EF4-FFF2-40B4-BE49-F238E27FC236}">
                <a16:creationId xmlns:a16="http://schemas.microsoft.com/office/drawing/2014/main" id="{A8444D00-3D2D-4B84-A22E-B533759A8EEB}"/>
              </a:ext>
            </a:extLst>
          </p:cNvPr>
          <p:cNvSpPr/>
          <p:nvPr/>
        </p:nvSpPr>
        <p:spPr>
          <a:xfrm>
            <a:off x="8133668" y="3870019"/>
            <a:ext cx="280271" cy="280271"/>
          </a:xfrm>
          <a:prstGeom prst="donut">
            <a:avLst>
              <a:gd name="adj" fmla="val 84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CCB035-D594-4587-AF95-80DC6D9B90F4}"/>
              </a:ext>
            </a:extLst>
          </p:cNvPr>
          <p:cNvSpPr txBox="1"/>
          <p:nvPr/>
        </p:nvSpPr>
        <p:spPr>
          <a:xfrm>
            <a:off x="8064451" y="38170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319045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412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</dc:creator>
  <cp:lastModifiedBy>Adriano</cp:lastModifiedBy>
  <cp:revision>15</cp:revision>
  <dcterms:created xsi:type="dcterms:W3CDTF">2019-02-12T19:04:41Z</dcterms:created>
  <dcterms:modified xsi:type="dcterms:W3CDTF">2019-02-13T13:03:47Z</dcterms:modified>
</cp:coreProperties>
</file>