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887B"/>
    <a:srgbClr val="BCDAC5"/>
    <a:srgbClr val="B9D9C2"/>
    <a:srgbClr val="B0D4BA"/>
    <a:srgbClr val="CBE3D2"/>
    <a:srgbClr val="BCE0AA"/>
    <a:srgbClr val="A3B9B0"/>
    <a:srgbClr val="A1D488"/>
    <a:srgbClr val="222E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79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0920417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ffa35adf8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ffa35adf8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 hasCustomPrompt="1"/>
          </p:nvPr>
        </p:nvSpPr>
        <p:spPr>
          <a:xfrm>
            <a:off x="1465870" y="992018"/>
            <a:ext cx="6466779" cy="63044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2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tabLst/>
              <a:defRPr/>
            </a:pPr>
            <a:r>
              <a:rPr lang="pt-BR" b="1" dirty="0">
                <a:solidFill>
                  <a:srgbClr val="38761D"/>
                </a:solidFill>
                <a:latin typeface="Bodoni MT" panose="02070603080606020203" pitchFamily="18" charset="0"/>
                <a:ea typeface="Open Sans"/>
                <a:cs typeface="Open Sans"/>
                <a:sym typeface="Open Sans"/>
              </a:rPr>
              <a:t>1ª SEMANA CIENTÍFICA DE LETRAS</a:t>
            </a:r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5" name="Triângulo isósceles 12">
            <a:extLst>
              <a:ext uri="{FF2B5EF4-FFF2-40B4-BE49-F238E27FC236}">
                <a16:creationId xmlns:a16="http://schemas.microsoft.com/office/drawing/2014/main" id="{4C586C80-5E87-4535-947F-6D798AF4F97B}"/>
              </a:ext>
            </a:extLst>
          </p:cNvPr>
          <p:cNvSpPr/>
          <p:nvPr userDrawn="1"/>
        </p:nvSpPr>
        <p:spPr>
          <a:xfrm rot="947594">
            <a:off x="4510829" y="-576231"/>
            <a:ext cx="4929678" cy="1314667"/>
          </a:xfrm>
          <a:custGeom>
            <a:avLst/>
            <a:gdLst>
              <a:gd name="connsiteX0" fmla="*/ 0 w 5839012"/>
              <a:gd name="connsiteY0" fmla="*/ 3184766 h 3184766"/>
              <a:gd name="connsiteX1" fmla="*/ 2919506 w 5839012"/>
              <a:gd name="connsiteY1" fmla="*/ 0 h 3184766"/>
              <a:gd name="connsiteX2" fmla="*/ 5839012 w 5839012"/>
              <a:gd name="connsiteY2" fmla="*/ 3184766 h 3184766"/>
              <a:gd name="connsiteX3" fmla="*/ 0 w 5839012"/>
              <a:gd name="connsiteY3" fmla="*/ 3184766 h 3184766"/>
              <a:gd name="connsiteX0" fmla="*/ 0 w 5839012"/>
              <a:gd name="connsiteY0" fmla="*/ 1174570 h 1174570"/>
              <a:gd name="connsiteX1" fmla="*/ 4537632 w 5839012"/>
              <a:gd name="connsiteY1" fmla="*/ 0 h 1174570"/>
              <a:gd name="connsiteX2" fmla="*/ 5839012 w 5839012"/>
              <a:gd name="connsiteY2" fmla="*/ 1174570 h 1174570"/>
              <a:gd name="connsiteX3" fmla="*/ 0 w 5839012"/>
              <a:gd name="connsiteY3" fmla="*/ 1174570 h 1174570"/>
              <a:gd name="connsiteX0" fmla="*/ 0 w 5839012"/>
              <a:gd name="connsiteY0" fmla="*/ 1257081 h 1257081"/>
              <a:gd name="connsiteX1" fmla="*/ 4528478 w 5839012"/>
              <a:gd name="connsiteY1" fmla="*/ 0 h 1257081"/>
              <a:gd name="connsiteX2" fmla="*/ 5839012 w 5839012"/>
              <a:gd name="connsiteY2" fmla="*/ 1257081 h 1257081"/>
              <a:gd name="connsiteX3" fmla="*/ 0 w 5839012"/>
              <a:gd name="connsiteY3" fmla="*/ 1257081 h 1257081"/>
              <a:gd name="connsiteX0" fmla="*/ 0 w 4929678"/>
              <a:gd name="connsiteY0" fmla="*/ 1257081 h 1301533"/>
              <a:gd name="connsiteX1" fmla="*/ 4528478 w 4929678"/>
              <a:gd name="connsiteY1" fmla="*/ 0 h 1301533"/>
              <a:gd name="connsiteX2" fmla="*/ 4929678 w 4929678"/>
              <a:gd name="connsiteY2" fmla="*/ 1301533 h 1301533"/>
              <a:gd name="connsiteX3" fmla="*/ 0 w 4929678"/>
              <a:gd name="connsiteY3" fmla="*/ 1257081 h 1301533"/>
              <a:gd name="connsiteX0" fmla="*/ 0 w 4929678"/>
              <a:gd name="connsiteY0" fmla="*/ 1266500 h 1310952"/>
              <a:gd name="connsiteX1" fmla="*/ 4511631 w 4929678"/>
              <a:gd name="connsiteY1" fmla="*/ 0 h 1310952"/>
              <a:gd name="connsiteX2" fmla="*/ 4929678 w 4929678"/>
              <a:gd name="connsiteY2" fmla="*/ 1310952 h 1310952"/>
              <a:gd name="connsiteX3" fmla="*/ 0 w 4929678"/>
              <a:gd name="connsiteY3" fmla="*/ 1266500 h 1310952"/>
              <a:gd name="connsiteX0" fmla="*/ 0 w 4929678"/>
              <a:gd name="connsiteY0" fmla="*/ 1270215 h 1314667"/>
              <a:gd name="connsiteX1" fmla="*/ 4524764 w 4929678"/>
              <a:gd name="connsiteY1" fmla="*/ 0 h 1314667"/>
              <a:gd name="connsiteX2" fmla="*/ 4929678 w 4929678"/>
              <a:gd name="connsiteY2" fmla="*/ 1314667 h 1314667"/>
              <a:gd name="connsiteX3" fmla="*/ 0 w 4929678"/>
              <a:gd name="connsiteY3" fmla="*/ 1270215 h 1314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29678" h="1314667">
                <a:moveTo>
                  <a:pt x="0" y="1270215"/>
                </a:moveTo>
                <a:lnTo>
                  <a:pt x="4524764" y="0"/>
                </a:lnTo>
                <a:lnTo>
                  <a:pt x="4929678" y="1314667"/>
                </a:lnTo>
                <a:lnTo>
                  <a:pt x="0" y="1270215"/>
                </a:lnTo>
                <a:close/>
              </a:path>
            </a:pathLst>
          </a:custGeom>
          <a:solidFill>
            <a:srgbClr val="A3B9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59368B9-A868-40C8-80EA-CD89BAD04556}"/>
              </a:ext>
            </a:extLst>
          </p:cNvPr>
          <p:cNvSpPr txBox="1"/>
          <p:nvPr userDrawn="1"/>
        </p:nvSpPr>
        <p:spPr>
          <a:xfrm>
            <a:off x="2816116" y="1692742"/>
            <a:ext cx="40555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/>
            <a:r>
              <a:rPr lang="pt-BR" sz="2400" b="1" dirty="0">
                <a:solidFill>
                  <a:srgbClr val="38761D"/>
                </a:solidFill>
                <a:latin typeface="Bodoni MT" panose="02070603080606020203" pitchFamily="18" charset="0"/>
                <a:ea typeface="Open Sans"/>
                <a:cs typeface="Open Sans"/>
                <a:sym typeface="Open Sans"/>
              </a:rPr>
              <a:t>Letras e Ciência em Conexão</a:t>
            </a:r>
          </a:p>
        </p:txBody>
      </p:sp>
      <p:sp>
        <p:nvSpPr>
          <p:cNvPr id="8" name="Google Shape;55;p13">
            <a:extLst>
              <a:ext uri="{FF2B5EF4-FFF2-40B4-BE49-F238E27FC236}">
                <a16:creationId xmlns:a16="http://schemas.microsoft.com/office/drawing/2014/main" id="{C2228097-1662-435C-B862-07CA5A5AA8F2}"/>
              </a:ext>
            </a:extLst>
          </p:cNvPr>
          <p:cNvSpPr txBox="1">
            <a:spLocks/>
          </p:cNvSpPr>
          <p:nvPr userDrawn="1"/>
        </p:nvSpPr>
        <p:spPr>
          <a:xfrm>
            <a:off x="311700" y="2971144"/>
            <a:ext cx="5008833" cy="53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l"/>
            <a:r>
              <a:rPr lang="pt-BR" sz="2300" b="1" i="1" dirty="0">
                <a:solidFill>
                  <a:srgbClr val="38761D"/>
                </a:solidFill>
                <a:latin typeface="Open Sans"/>
                <a:ea typeface="Open Sans"/>
                <a:cs typeface="Open Sans"/>
                <a:sym typeface="Open Sans"/>
              </a:rPr>
              <a:t>Título do Trabalho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C5CD203D-F9D0-40D1-B032-2FF877F28C81}"/>
              </a:ext>
            </a:extLst>
          </p:cNvPr>
          <p:cNvSpPr txBox="1"/>
          <p:nvPr userDrawn="1"/>
        </p:nvSpPr>
        <p:spPr>
          <a:xfrm>
            <a:off x="330908" y="3559857"/>
            <a:ext cx="45869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/>
            <a:r>
              <a:rPr lang="pt-BR" sz="1400" b="1" i="1" dirty="0">
                <a:solidFill>
                  <a:srgbClr val="38761D"/>
                </a:solidFill>
                <a:latin typeface="Open Sans"/>
                <a:ea typeface="Open Sans"/>
                <a:cs typeface="Open Sans"/>
                <a:sym typeface="Open Sans"/>
              </a:rPr>
              <a:t>Autor(es)</a:t>
            </a:r>
          </a:p>
        </p:txBody>
      </p:sp>
      <p:pic>
        <p:nvPicPr>
          <p:cNvPr id="14" name="Imagem 13" descr="Texto preto sobre fundo branco&#10;&#10;Descrição gerada automaticamente">
            <a:extLst>
              <a:ext uri="{FF2B5EF4-FFF2-40B4-BE49-F238E27FC236}">
                <a16:creationId xmlns:a16="http://schemas.microsoft.com/office/drawing/2014/main" id="{07142D58-950C-4B96-829B-5C26FEBBAB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34992"/>
          <a:stretch/>
        </p:blipFill>
        <p:spPr>
          <a:xfrm>
            <a:off x="6519639" y="2105488"/>
            <a:ext cx="2624361" cy="2413413"/>
          </a:xfrm>
          <a:prstGeom prst="rect">
            <a:avLst/>
          </a:prstGeom>
        </p:spPr>
      </p:pic>
      <p:sp>
        <p:nvSpPr>
          <p:cNvPr id="16" name="Triângulo isósceles 12">
            <a:extLst>
              <a:ext uri="{FF2B5EF4-FFF2-40B4-BE49-F238E27FC236}">
                <a16:creationId xmlns:a16="http://schemas.microsoft.com/office/drawing/2014/main" id="{07308608-483B-4CBF-9D3D-D0D99F7CD239}"/>
              </a:ext>
            </a:extLst>
          </p:cNvPr>
          <p:cNvSpPr/>
          <p:nvPr userDrawn="1"/>
        </p:nvSpPr>
        <p:spPr>
          <a:xfrm rot="20652406" flipH="1">
            <a:off x="-306407" y="-674712"/>
            <a:ext cx="4909941" cy="1384447"/>
          </a:xfrm>
          <a:custGeom>
            <a:avLst/>
            <a:gdLst>
              <a:gd name="connsiteX0" fmla="*/ 0 w 5839012"/>
              <a:gd name="connsiteY0" fmla="*/ 3184766 h 3184766"/>
              <a:gd name="connsiteX1" fmla="*/ 2919506 w 5839012"/>
              <a:gd name="connsiteY1" fmla="*/ 0 h 3184766"/>
              <a:gd name="connsiteX2" fmla="*/ 5839012 w 5839012"/>
              <a:gd name="connsiteY2" fmla="*/ 3184766 h 3184766"/>
              <a:gd name="connsiteX3" fmla="*/ 0 w 5839012"/>
              <a:gd name="connsiteY3" fmla="*/ 3184766 h 3184766"/>
              <a:gd name="connsiteX0" fmla="*/ 0 w 5839012"/>
              <a:gd name="connsiteY0" fmla="*/ 1174570 h 1174570"/>
              <a:gd name="connsiteX1" fmla="*/ 4537632 w 5839012"/>
              <a:gd name="connsiteY1" fmla="*/ 0 h 1174570"/>
              <a:gd name="connsiteX2" fmla="*/ 5839012 w 5839012"/>
              <a:gd name="connsiteY2" fmla="*/ 1174570 h 1174570"/>
              <a:gd name="connsiteX3" fmla="*/ 0 w 5839012"/>
              <a:gd name="connsiteY3" fmla="*/ 1174570 h 1174570"/>
              <a:gd name="connsiteX0" fmla="*/ 0 w 5839012"/>
              <a:gd name="connsiteY0" fmla="*/ 1257081 h 1257081"/>
              <a:gd name="connsiteX1" fmla="*/ 4528478 w 5839012"/>
              <a:gd name="connsiteY1" fmla="*/ 0 h 1257081"/>
              <a:gd name="connsiteX2" fmla="*/ 5839012 w 5839012"/>
              <a:gd name="connsiteY2" fmla="*/ 1257081 h 1257081"/>
              <a:gd name="connsiteX3" fmla="*/ 0 w 5839012"/>
              <a:gd name="connsiteY3" fmla="*/ 1257081 h 1257081"/>
              <a:gd name="connsiteX0" fmla="*/ 0 w 4929678"/>
              <a:gd name="connsiteY0" fmla="*/ 1257081 h 1301533"/>
              <a:gd name="connsiteX1" fmla="*/ 4528478 w 4929678"/>
              <a:gd name="connsiteY1" fmla="*/ 0 h 1301533"/>
              <a:gd name="connsiteX2" fmla="*/ 4929678 w 4929678"/>
              <a:gd name="connsiteY2" fmla="*/ 1301533 h 1301533"/>
              <a:gd name="connsiteX3" fmla="*/ 0 w 4929678"/>
              <a:gd name="connsiteY3" fmla="*/ 1257081 h 1301533"/>
              <a:gd name="connsiteX0" fmla="*/ 0 w 4929678"/>
              <a:gd name="connsiteY0" fmla="*/ 1266500 h 1310952"/>
              <a:gd name="connsiteX1" fmla="*/ 4511631 w 4929678"/>
              <a:gd name="connsiteY1" fmla="*/ 0 h 1310952"/>
              <a:gd name="connsiteX2" fmla="*/ 4929678 w 4929678"/>
              <a:gd name="connsiteY2" fmla="*/ 1310952 h 1310952"/>
              <a:gd name="connsiteX3" fmla="*/ 0 w 4929678"/>
              <a:gd name="connsiteY3" fmla="*/ 1266500 h 1310952"/>
              <a:gd name="connsiteX0" fmla="*/ 0 w 4929678"/>
              <a:gd name="connsiteY0" fmla="*/ 1270215 h 1314667"/>
              <a:gd name="connsiteX1" fmla="*/ 4524764 w 4929678"/>
              <a:gd name="connsiteY1" fmla="*/ 0 h 1314667"/>
              <a:gd name="connsiteX2" fmla="*/ 4929678 w 4929678"/>
              <a:gd name="connsiteY2" fmla="*/ 1314667 h 1314667"/>
              <a:gd name="connsiteX3" fmla="*/ 0 w 4929678"/>
              <a:gd name="connsiteY3" fmla="*/ 1270215 h 1314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29678" h="1314667">
                <a:moveTo>
                  <a:pt x="0" y="1270215"/>
                </a:moveTo>
                <a:lnTo>
                  <a:pt x="4524764" y="0"/>
                </a:lnTo>
                <a:lnTo>
                  <a:pt x="4929678" y="1314667"/>
                </a:lnTo>
                <a:lnTo>
                  <a:pt x="0" y="1270215"/>
                </a:lnTo>
                <a:close/>
              </a:path>
            </a:pathLst>
          </a:custGeom>
          <a:solidFill>
            <a:srgbClr val="6888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CA1C388F-791A-4FE9-BD09-E1DAA74445FE}"/>
              </a:ext>
            </a:extLst>
          </p:cNvPr>
          <p:cNvSpPr/>
          <p:nvPr userDrawn="1"/>
        </p:nvSpPr>
        <p:spPr>
          <a:xfrm>
            <a:off x="0" y="4476082"/>
            <a:ext cx="9144000" cy="498305"/>
          </a:xfrm>
          <a:prstGeom prst="rect">
            <a:avLst/>
          </a:prstGeom>
          <a:solidFill>
            <a:srgbClr val="6888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8" name="Picture 2" descr="C:\Users\Gleicivanne\Desktop\Logo 4.png">
            <a:extLst>
              <a:ext uri="{FF2B5EF4-FFF2-40B4-BE49-F238E27FC236}">
                <a16:creationId xmlns:a16="http://schemas.microsoft.com/office/drawing/2014/main" id="{A872C3FD-D8CB-49F7-842D-28DED308BCD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915" y="4532295"/>
            <a:ext cx="1340170" cy="36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BCC16F-28E5-4374-A97F-07AB86F59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A00DDDE2-1FC9-4716-811E-4BCCFA91651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AD302B05-855D-4DD0-8202-21FEBB8130B5}"/>
              </a:ext>
            </a:extLst>
          </p:cNvPr>
          <p:cNvSpPr/>
          <p:nvPr userDrawn="1"/>
        </p:nvSpPr>
        <p:spPr>
          <a:xfrm>
            <a:off x="0" y="4111573"/>
            <a:ext cx="9144000" cy="498305"/>
          </a:xfrm>
          <a:prstGeom prst="rect">
            <a:avLst/>
          </a:prstGeom>
          <a:solidFill>
            <a:srgbClr val="6888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Google Shape;55;p13">
            <a:extLst>
              <a:ext uri="{FF2B5EF4-FFF2-40B4-BE49-F238E27FC236}">
                <a16:creationId xmlns:a16="http://schemas.microsoft.com/office/drawing/2014/main" id="{51B898AC-862E-4D00-8880-BF7014B1501C}"/>
              </a:ext>
            </a:extLst>
          </p:cNvPr>
          <p:cNvSpPr txBox="1">
            <a:spLocks/>
          </p:cNvSpPr>
          <p:nvPr userDrawn="1"/>
        </p:nvSpPr>
        <p:spPr>
          <a:xfrm>
            <a:off x="122842" y="4165975"/>
            <a:ext cx="3179928" cy="53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Font typeface="Arial"/>
              <a:buNone/>
            </a:pPr>
            <a:r>
              <a:rPr lang="pt-BR" sz="1400" b="1" dirty="0">
                <a:solidFill>
                  <a:schemeClr val="bg1">
                    <a:lumMod val="95000"/>
                  </a:schemeClr>
                </a:solidFill>
                <a:latin typeface="Bodoni MT" panose="02070603080606020203" pitchFamily="18" charset="0"/>
                <a:ea typeface="Open Sans"/>
                <a:cs typeface="Open Sans"/>
                <a:sym typeface="Open Sans"/>
              </a:rPr>
              <a:t>1ª SEMANA CIENTÍFICA DE LETRAS</a:t>
            </a:r>
          </a:p>
        </p:txBody>
      </p:sp>
      <p:pic>
        <p:nvPicPr>
          <p:cNvPr id="6" name="Picture 2" descr="C:\Users\Gleicivanne\Desktop\Logo 4.png">
            <a:extLst>
              <a:ext uri="{FF2B5EF4-FFF2-40B4-BE49-F238E27FC236}">
                <a16:creationId xmlns:a16="http://schemas.microsoft.com/office/drawing/2014/main" id="{9E5A1725-7DBE-4B30-A07C-7AE77182C4C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441" y="4191187"/>
            <a:ext cx="1119859" cy="308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9447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BCDAC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riângulo isósceles 12">
            <a:extLst>
              <a:ext uri="{FF2B5EF4-FFF2-40B4-BE49-F238E27FC236}">
                <a16:creationId xmlns:a16="http://schemas.microsoft.com/office/drawing/2014/main" id="{7DDC9F30-8D4E-40C5-BFF8-0F9D319FE4E4}"/>
              </a:ext>
            </a:extLst>
          </p:cNvPr>
          <p:cNvSpPr/>
          <p:nvPr/>
        </p:nvSpPr>
        <p:spPr>
          <a:xfrm rot="947594">
            <a:off x="4510829" y="-576231"/>
            <a:ext cx="4929678" cy="1314667"/>
          </a:xfrm>
          <a:custGeom>
            <a:avLst/>
            <a:gdLst>
              <a:gd name="connsiteX0" fmla="*/ 0 w 5839012"/>
              <a:gd name="connsiteY0" fmla="*/ 3184766 h 3184766"/>
              <a:gd name="connsiteX1" fmla="*/ 2919506 w 5839012"/>
              <a:gd name="connsiteY1" fmla="*/ 0 h 3184766"/>
              <a:gd name="connsiteX2" fmla="*/ 5839012 w 5839012"/>
              <a:gd name="connsiteY2" fmla="*/ 3184766 h 3184766"/>
              <a:gd name="connsiteX3" fmla="*/ 0 w 5839012"/>
              <a:gd name="connsiteY3" fmla="*/ 3184766 h 3184766"/>
              <a:gd name="connsiteX0" fmla="*/ 0 w 5839012"/>
              <a:gd name="connsiteY0" fmla="*/ 1174570 h 1174570"/>
              <a:gd name="connsiteX1" fmla="*/ 4537632 w 5839012"/>
              <a:gd name="connsiteY1" fmla="*/ 0 h 1174570"/>
              <a:gd name="connsiteX2" fmla="*/ 5839012 w 5839012"/>
              <a:gd name="connsiteY2" fmla="*/ 1174570 h 1174570"/>
              <a:gd name="connsiteX3" fmla="*/ 0 w 5839012"/>
              <a:gd name="connsiteY3" fmla="*/ 1174570 h 1174570"/>
              <a:gd name="connsiteX0" fmla="*/ 0 w 5839012"/>
              <a:gd name="connsiteY0" fmla="*/ 1257081 h 1257081"/>
              <a:gd name="connsiteX1" fmla="*/ 4528478 w 5839012"/>
              <a:gd name="connsiteY1" fmla="*/ 0 h 1257081"/>
              <a:gd name="connsiteX2" fmla="*/ 5839012 w 5839012"/>
              <a:gd name="connsiteY2" fmla="*/ 1257081 h 1257081"/>
              <a:gd name="connsiteX3" fmla="*/ 0 w 5839012"/>
              <a:gd name="connsiteY3" fmla="*/ 1257081 h 1257081"/>
              <a:gd name="connsiteX0" fmla="*/ 0 w 4929678"/>
              <a:gd name="connsiteY0" fmla="*/ 1257081 h 1301533"/>
              <a:gd name="connsiteX1" fmla="*/ 4528478 w 4929678"/>
              <a:gd name="connsiteY1" fmla="*/ 0 h 1301533"/>
              <a:gd name="connsiteX2" fmla="*/ 4929678 w 4929678"/>
              <a:gd name="connsiteY2" fmla="*/ 1301533 h 1301533"/>
              <a:gd name="connsiteX3" fmla="*/ 0 w 4929678"/>
              <a:gd name="connsiteY3" fmla="*/ 1257081 h 1301533"/>
              <a:gd name="connsiteX0" fmla="*/ 0 w 4929678"/>
              <a:gd name="connsiteY0" fmla="*/ 1266500 h 1310952"/>
              <a:gd name="connsiteX1" fmla="*/ 4511631 w 4929678"/>
              <a:gd name="connsiteY1" fmla="*/ 0 h 1310952"/>
              <a:gd name="connsiteX2" fmla="*/ 4929678 w 4929678"/>
              <a:gd name="connsiteY2" fmla="*/ 1310952 h 1310952"/>
              <a:gd name="connsiteX3" fmla="*/ 0 w 4929678"/>
              <a:gd name="connsiteY3" fmla="*/ 1266500 h 1310952"/>
              <a:gd name="connsiteX0" fmla="*/ 0 w 4929678"/>
              <a:gd name="connsiteY0" fmla="*/ 1270215 h 1314667"/>
              <a:gd name="connsiteX1" fmla="*/ 4524764 w 4929678"/>
              <a:gd name="connsiteY1" fmla="*/ 0 h 1314667"/>
              <a:gd name="connsiteX2" fmla="*/ 4929678 w 4929678"/>
              <a:gd name="connsiteY2" fmla="*/ 1314667 h 1314667"/>
              <a:gd name="connsiteX3" fmla="*/ 0 w 4929678"/>
              <a:gd name="connsiteY3" fmla="*/ 1270215 h 1314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29678" h="1314667">
                <a:moveTo>
                  <a:pt x="0" y="1270215"/>
                </a:moveTo>
                <a:lnTo>
                  <a:pt x="4524764" y="0"/>
                </a:lnTo>
                <a:lnTo>
                  <a:pt x="4929678" y="1314667"/>
                </a:lnTo>
                <a:lnTo>
                  <a:pt x="0" y="1270215"/>
                </a:lnTo>
                <a:close/>
              </a:path>
            </a:pathLst>
          </a:custGeom>
          <a:solidFill>
            <a:srgbClr val="A3B9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4294967295"/>
          </p:nvPr>
        </p:nvSpPr>
        <p:spPr>
          <a:xfrm>
            <a:off x="1575260" y="1033159"/>
            <a:ext cx="6485378" cy="53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dirty="0">
                <a:solidFill>
                  <a:srgbClr val="38761D"/>
                </a:solidFill>
                <a:latin typeface="Bodoni MT" panose="02070603080606020203" pitchFamily="18" charset="0"/>
                <a:ea typeface="Open Sans"/>
                <a:cs typeface="Open Sans"/>
                <a:sym typeface="Open Sans"/>
              </a:rPr>
              <a:t>1ª SEMANA CIENTÍFICA DE LETRAS</a:t>
            </a:r>
            <a:endParaRPr sz="2800" b="1" dirty="0">
              <a:solidFill>
                <a:srgbClr val="38761D"/>
              </a:solidFill>
              <a:latin typeface="Bodoni MT" panose="02070603080606020203" pitchFamily="18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BA8A87F0-C8FE-4E16-9183-EACA638E1180}"/>
              </a:ext>
            </a:extLst>
          </p:cNvPr>
          <p:cNvSpPr/>
          <p:nvPr/>
        </p:nvSpPr>
        <p:spPr>
          <a:xfrm>
            <a:off x="0" y="4476082"/>
            <a:ext cx="9144000" cy="498305"/>
          </a:xfrm>
          <a:prstGeom prst="rect">
            <a:avLst/>
          </a:prstGeom>
          <a:solidFill>
            <a:srgbClr val="6888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8" name="Picture 2" descr="C:\Users\Gleicivanne\Desktop\Logo 4.png">
            <a:extLst>
              <a:ext uri="{FF2B5EF4-FFF2-40B4-BE49-F238E27FC236}">
                <a16:creationId xmlns:a16="http://schemas.microsoft.com/office/drawing/2014/main" id="{6087EEAF-48A9-4967-91D3-3421EA4EEE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915" y="4532295"/>
            <a:ext cx="1340170" cy="36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riângulo isósceles 12">
            <a:extLst>
              <a:ext uri="{FF2B5EF4-FFF2-40B4-BE49-F238E27FC236}">
                <a16:creationId xmlns:a16="http://schemas.microsoft.com/office/drawing/2014/main" id="{17E5D8BC-7E29-417C-98D4-05CA48FB92D2}"/>
              </a:ext>
            </a:extLst>
          </p:cNvPr>
          <p:cNvSpPr/>
          <p:nvPr/>
        </p:nvSpPr>
        <p:spPr>
          <a:xfrm rot="20626358" flipH="1">
            <a:off x="-321650" y="-602343"/>
            <a:ext cx="4933852" cy="1328828"/>
          </a:xfrm>
          <a:custGeom>
            <a:avLst/>
            <a:gdLst>
              <a:gd name="connsiteX0" fmla="*/ 0 w 5839012"/>
              <a:gd name="connsiteY0" fmla="*/ 3184766 h 3184766"/>
              <a:gd name="connsiteX1" fmla="*/ 2919506 w 5839012"/>
              <a:gd name="connsiteY1" fmla="*/ 0 h 3184766"/>
              <a:gd name="connsiteX2" fmla="*/ 5839012 w 5839012"/>
              <a:gd name="connsiteY2" fmla="*/ 3184766 h 3184766"/>
              <a:gd name="connsiteX3" fmla="*/ 0 w 5839012"/>
              <a:gd name="connsiteY3" fmla="*/ 3184766 h 3184766"/>
              <a:gd name="connsiteX0" fmla="*/ 0 w 5839012"/>
              <a:gd name="connsiteY0" fmla="*/ 1174570 h 1174570"/>
              <a:gd name="connsiteX1" fmla="*/ 4537632 w 5839012"/>
              <a:gd name="connsiteY1" fmla="*/ 0 h 1174570"/>
              <a:gd name="connsiteX2" fmla="*/ 5839012 w 5839012"/>
              <a:gd name="connsiteY2" fmla="*/ 1174570 h 1174570"/>
              <a:gd name="connsiteX3" fmla="*/ 0 w 5839012"/>
              <a:gd name="connsiteY3" fmla="*/ 1174570 h 1174570"/>
              <a:gd name="connsiteX0" fmla="*/ 0 w 5839012"/>
              <a:gd name="connsiteY0" fmla="*/ 1257081 h 1257081"/>
              <a:gd name="connsiteX1" fmla="*/ 4528478 w 5839012"/>
              <a:gd name="connsiteY1" fmla="*/ 0 h 1257081"/>
              <a:gd name="connsiteX2" fmla="*/ 5839012 w 5839012"/>
              <a:gd name="connsiteY2" fmla="*/ 1257081 h 1257081"/>
              <a:gd name="connsiteX3" fmla="*/ 0 w 5839012"/>
              <a:gd name="connsiteY3" fmla="*/ 1257081 h 1257081"/>
              <a:gd name="connsiteX0" fmla="*/ 0 w 4929678"/>
              <a:gd name="connsiteY0" fmla="*/ 1257081 h 1301533"/>
              <a:gd name="connsiteX1" fmla="*/ 4528478 w 4929678"/>
              <a:gd name="connsiteY1" fmla="*/ 0 h 1301533"/>
              <a:gd name="connsiteX2" fmla="*/ 4929678 w 4929678"/>
              <a:gd name="connsiteY2" fmla="*/ 1301533 h 1301533"/>
              <a:gd name="connsiteX3" fmla="*/ 0 w 4929678"/>
              <a:gd name="connsiteY3" fmla="*/ 1257081 h 1301533"/>
              <a:gd name="connsiteX0" fmla="*/ 0 w 4929678"/>
              <a:gd name="connsiteY0" fmla="*/ 1266500 h 1310952"/>
              <a:gd name="connsiteX1" fmla="*/ 4511631 w 4929678"/>
              <a:gd name="connsiteY1" fmla="*/ 0 h 1310952"/>
              <a:gd name="connsiteX2" fmla="*/ 4929678 w 4929678"/>
              <a:gd name="connsiteY2" fmla="*/ 1310952 h 1310952"/>
              <a:gd name="connsiteX3" fmla="*/ 0 w 4929678"/>
              <a:gd name="connsiteY3" fmla="*/ 1266500 h 1310952"/>
              <a:gd name="connsiteX0" fmla="*/ 0 w 4929678"/>
              <a:gd name="connsiteY0" fmla="*/ 1270215 h 1314667"/>
              <a:gd name="connsiteX1" fmla="*/ 4524764 w 4929678"/>
              <a:gd name="connsiteY1" fmla="*/ 0 h 1314667"/>
              <a:gd name="connsiteX2" fmla="*/ 4929678 w 4929678"/>
              <a:gd name="connsiteY2" fmla="*/ 1314667 h 1314667"/>
              <a:gd name="connsiteX3" fmla="*/ 0 w 4929678"/>
              <a:gd name="connsiteY3" fmla="*/ 1270215 h 1314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29678" h="1314667">
                <a:moveTo>
                  <a:pt x="0" y="1270215"/>
                </a:moveTo>
                <a:lnTo>
                  <a:pt x="4524764" y="0"/>
                </a:lnTo>
                <a:lnTo>
                  <a:pt x="4929678" y="1314667"/>
                </a:lnTo>
                <a:lnTo>
                  <a:pt x="0" y="1270215"/>
                </a:lnTo>
                <a:close/>
              </a:path>
            </a:pathLst>
          </a:custGeom>
          <a:solidFill>
            <a:srgbClr val="6888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514350" y="1700148"/>
            <a:ext cx="8318100" cy="304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pt-BR" dirty="0">
                <a:latin typeface="Open Sans"/>
                <a:ea typeface="Open Sans"/>
                <a:cs typeface="Open Sans"/>
                <a:sym typeface="Open Sans"/>
              </a:rPr>
              <a:t>Texto</a:t>
            </a:r>
            <a:endParaRPr dirty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2EEF079F-ED67-448E-83E7-4B97A06E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850" y="917953"/>
            <a:ext cx="8520600" cy="57270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6D7F871D-4B91-484C-B661-AAD361628F55}"/>
              </a:ext>
            </a:extLst>
          </p:cNvPr>
          <p:cNvSpPr/>
          <p:nvPr/>
        </p:nvSpPr>
        <p:spPr>
          <a:xfrm>
            <a:off x="0" y="4515056"/>
            <a:ext cx="9144000" cy="498305"/>
          </a:xfrm>
          <a:prstGeom prst="rect">
            <a:avLst/>
          </a:prstGeom>
          <a:solidFill>
            <a:srgbClr val="6888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9" name="Picture 2" descr="C:\Users\Gleicivanne\Desktop\Logo 4.png">
            <a:extLst>
              <a:ext uri="{FF2B5EF4-FFF2-40B4-BE49-F238E27FC236}">
                <a16:creationId xmlns:a16="http://schemas.microsoft.com/office/drawing/2014/main" id="{A4178A5D-3A27-4F0B-A504-2F9F26BDA7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591" y="4633914"/>
            <a:ext cx="1119859" cy="308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Google Shape;55;p13">
            <a:extLst>
              <a:ext uri="{FF2B5EF4-FFF2-40B4-BE49-F238E27FC236}">
                <a16:creationId xmlns:a16="http://schemas.microsoft.com/office/drawing/2014/main" id="{F0D31AEB-4D09-42B4-A730-E1E5357C6261}"/>
              </a:ext>
            </a:extLst>
          </p:cNvPr>
          <p:cNvSpPr txBox="1">
            <a:spLocks/>
          </p:cNvSpPr>
          <p:nvPr/>
        </p:nvSpPr>
        <p:spPr>
          <a:xfrm>
            <a:off x="136477" y="4558653"/>
            <a:ext cx="3179928" cy="53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Font typeface="Arial"/>
              <a:buNone/>
            </a:pPr>
            <a:r>
              <a:rPr lang="pt-BR" sz="1400" b="1" dirty="0">
                <a:solidFill>
                  <a:schemeClr val="bg1">
                    <a:lumMod val="95000"/>
                  </a:schemeClr>
                </a:solidFill>
                <a:latin typeface="Bodoni MT" panose="02070603080606020203" pitchFamily="18" charset="0"/>
                <a:ea typeface="Open Sans"/>
                <a:cs typeface="Open Sans"/>
                <a:sym typeface="Open Sans"/>
              </a:rPr>
              <a:t>1ª SEMANA CIENTÍFICA DE LETRAS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0E770D-8699-4F60-80F7-53F53C992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E2CF13-02E3-4DF4-BD78-E58B9DD41A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791818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11</Words>
  <Application>Microsoft Office PowerPoint</Application>
  <PresentationFormat>Apresentação na tela (16:9)</PresentationFormat>
  <Paragraphs>3</Paragraphs>
  <Slides>3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Bodoni MT</vt:lpstr>
      <vt:lpstr>Open Sans</vt:lpstr>
      <vt:lpstr>Simple Light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ENICIT 2021</dc:title>
  <cp:lastModifiedBy>ANÔNIMO</cp:lastModifiedBy>
  <cp:revision>9</cp:revision>
  <dcterms:modified xsi:type="dcterms:W3CDTF">2021-10-19T11:45:40Z</dcterms:modified>
</cp:coreProperties>
</file>